
<file path=[Content_Types].xml><?xml version="1.0" encoding="utf-8"?>
<Types xmlns="http://schemas.openxmlformats.org/package/2006/content-types">
  <Default Extension="bin" ContentType="image/jpeg"/>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embeddings/oleObject1.bin" ContentType="application/vnd.openxmlformats-officedocument.oleObject"/>
  <Override PartName="/ppt/tags/tag28.xml" ContentType="application/vnd.openxmlformats-officedocument.presentationml.tags+xml"/>
  <Override PartName="/ppt/tags/tag29.xml" ContentType="application/vnd.openxmlformats-officedocument.presentationml.tag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embeddings/oleObject2.bin" ContentType="application/vnd.openxmlformats-officedocument.oleObject"/>
  <Override PartName="/ppt/tags/tag35.xml" ContentType="application/vnd.openxmlformats-officedocument.presentationml.tags+xml"/>
  <Override PartName="/ppt/tags/tag36.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7.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60" r:id="rId3"/>
    <p:sldId id="259" r:id="rId4"/>
    <p:sldId id="261" r:id="rId5"/>
    <p:sldId id="267" r:id="rId6"/>
    <p:sldId id="269" r:id="rId7"/>
    <p:sldId id="262" r:id="rId8"/>
    <p:sldId id="268" r:id="rId9"/>
    <p:sldId id="270" r:id="rId10"/>
    <p:sldId id="263" r:id="rId11"/>
    <p:sldId id="264" r:id="rId12"/>
    <p:sldId id="266" r:id="rId13"/>
    <p:sldId id="271" r:id="rId14"/>
    <p:sldId id="265" r:id="rId15"/>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65" d="100"/>
          <a:sy n="65" d="100"/>
        </p:scale>
        <p:origin x="906"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157D3D-D35A-44CC-A52C-ED3187CE6740}" type="doc">
      <dgm:prSet loTypeId="urn:microsoft.com/office/officeart/2016/7/layout/BasicLinearProcessNumbered" loCatId="process" qsTypeId="urn:microsoft.com/office/officeart/2005/8/quickstyle/simple3" qsCatId="simple" csTypeId="urn:microsoft.com/office/officeart/2005/8/colors/colorful2" csCatId="colorful" phldr="1"/>
      <dgm:spPr/>
      <dgm:t>
        <a:bodyPr/>
        <a:lstStyle/>
        <a:p>
          <a:endParaRPr lang="en-US"/>
        </a:p>
      </dgm:t>
    </dgm:pt>
    <dgm:pt modelId="{567B40AC-AA5D-46CD-A93C-58C67C7BA1E7}">
      <dgm:prSet/>
      <dgm:spPr/>
      <dgm:t>
        <a:bodyPr/>
        <a:lstStyle/>
        <a:p>
          <a:pPr algn="ctr"/>
          <a:r>
            <a:rPr lang="fr-CA" noProof="0" dirty="0"/>
            <a:t>Quand ? Et Où?</a:t>
          </a:r>
        </a:p>
      </dgm:t>
    </dgm:pt>
    <dgm:pt modelId="{49194377-DDCF-4F1D-BD4D-5E34713152B5}" type="parTrans" cxnId="{5DC28B40-2A38-40EF-8191-D146A9CC7C9B}">
      <dgm:prSet/>
      <dgm:spPr/>
      <dgm:t>
        <a:bodyPr/>
        <a:lstStyle/>
        <a:p>
          <a:endParaRPr lang="en-US"/>
        </a:p>
      </dgm:t>
    </dgm:pt>
    <dgm:pt modelId="{7159746B-D9C3-4545-9C69-6369609EB6C0}" type="sibTrans" cxnId="{5DC28B40-2A38-40EF-8191-D146A9CC7C9B}">
      <dgm:prSet phldrT="1" phldr="0"/>
      <dgm:spPr/>
      <dgm:t>
        <a:bodyPr/>
        <a:lstStyle/>
        <a:p>
          <a:r>
            <a:rPr lang="en-US" dirty="0"/>
            <a:t>1</a:t>
          </a:r>
        </a:p>
      </dgm:t>
    </dgm:pt>
    <dgm:pt modelId="{E4D76A35-E742-4238-BD0D-462072DC33BB}">
      <dgm:prSet/>
      <dgm:spPr/>
      <dgm:t>
        <a:bodyPr/>
        <a:lstStyle/>
        <a:p>
          <a:pPr algn="ctr"/>
          <a:r>
            <a:rPr lang="fr-FR" dirty="0"/>
            <a:t>La Durée  </a:t>
          </a:r>
        </a:p>
        <a:p>
          <a:pPr algn="l"/>
          <a:endParaRPr lang="en-US" dirty="0"/>
        </a:p>
      </dgm:t>
    </dgm:pt>
    <dgm:pt modelId="{723A6BCC-56BE-44FB-AC5B-E6ABACB67EDA}" type="parTrans" cxnId="{712BD5A5-41C1-4D94-9154-7B0426E2C5ED}">
      <dgm:prSet/>
      <dgm:spPr/>
      <dgm:t>
        <a:bodyPr/>
        <a:lstStyle/>
        <a:p>
          <a:endParaRPr lang="en-US"/>
        </a:p>
      </dgm:t>
    </dgm:pt>
    <dgm:pt modelId="{DBBA010F-4AF3-434D-BAE5-57AC10F404E8}" type="sibTrans" cxnId="{712BD5A5-41C1-4D94-9154-7B0426E2C5ED}">
      <dgm:prSet phldrT="2" phldr="0"/>
      <dgm:spPr/>
      <dgm:t>
        <a:bodyPr/>
        <a:lstStyle/>
        <a:p>
          <a:r>
            <a:rPr lang="en-US" dirty="0"/>
            <a:t>2</a:t>
          </a:r>
        </a:p>
      </dgm:t>
    </dgm:pt>
    <dgm:pt modelId="{A76353F0-AE41-45EA-969C-8B73F018CFBC}">
      <dgm:prSet/>
      <dgm:spPr/>
      <dgm:t>
        <a:bodyPr/>
        <a:lstStyle/>
        <a:p>
          <a:pPr algn="ctr"/>
          <a:r>
            <a:rPr lang="fr-FR" dirty="0"/>
            <a:t>Communication  </a:t>
          </a:r>
        </a:p>
        <a:p>
          <a:pPr algn="l"/>
          <a:endParaRPr lang="en-US" dirty="0"/>
        </a:p>
      </dgm:t>
    </dgm:pt>
    <dgm:pt modelId="{C134C683-A6A0-4D8F-9996-0A6DF3C8002D}" type="parTrans" cxnId="{B2DBF42A-1C09-4847-8C3E-0CAEE2B1F690}">
      <dgm:prSet/>
      <dgm:spPr/>
      <dgm:t>
        <a:bodyPr/>
        <a:lstStyle/>
        <a:p>
          <a:endParaRPr lang="en-US"/>
        </a:p>
      </dgm:t>
    </dgm:pt>
    <dgm:pt modelId="{21B8B48C-D515-4998-93A5-1429898638FE}" type="sibTrans" cxnId="{B2DBF42A-1C09-4847-8C3E-0CAEE2B1F690}">
      <dgm:prSet phldrT="3" phldr="0"/>
      <dgm:spPr/>
      <dgm:t>
        <a:bodyPr/>
        <a:lstStyle/>
        <a:p>
          <a:r>
            <a:rPr lang="en-US" dirty="0"/>
            <a:t>3</a:t>
          </a:r>
        </a:p>
      </dgm:t>
    </dgm:pt>
    <dgm:pt modelId="{761AFF40-BEF4-4C0D-BBD6-AB6FCDFBEFFC}">
      <dgm:prSet/>
      <dgm:spPr/>
      <dgm:t>
        <a:bodyPr/>
        <a:lstStyle/>
        <a:p>
          <a:pPr algn="ctr"/>
          <a:r>
            <a:rPr lang="fr-FR" dirty="0"/>
            <a:t>Sécurité </a:t>
          </a:r>
        </a:p>
        <a:p>
          <a:pPr algn="l"/>
          <a:endParaRPr lang="en-US" dirty="0"/>
        </a:p>
      </dgm:t>
    </dgm:pt>
    <dgm:pt modelId="{74817051-C73B-4564-B46D-EF2E5F859CBC}" type="parTrans" cxnId="{09CA59DF-A832-4FEC-B6C9-3CB48660863A}">
      <dgm:prSet/>
      <dgm:spPr/>
      <dgm:t>
        <a:bodyPr/>
        <a:lstStyle/>
        <a:p>
          <a:endParaRPr lang="en-US"/>
        </a:p>
      </dgm:t>
    </dgm:pt>
    <dgm:pt modelId="{375AF99C-2212-40B3-8B7F-D59B0378A5A7}" type="sibTrans" cxnId="{09CA59DF-A832-4FEC-B6C9-3CB48660863A}">
      <dgm:prSet phldrT="4" phldr="0"/>
      <dgm:spPr/>
      <dgm:t>
        <a:bodyPr/>
        <a:lstStyle/>
        <a:p>
          <a:r>
            <a:rPr lang="en-US" dirty="0"/>
            <a:t>4</a:t>
          </a:r>
        </a:p>
      </dgm:t>
    </dgm:pt>
    <dgm:pt modelId="{99ED9D2C-D31C-4DDC-B6FA-6D5DB1DE5EA8}">
      <dgm:prSet/>
      <dgm:spPr/>
      <dgm:t>
        <a:bodyPr/>
        <a:lstStyle/>
        <a:p>
          <a:pPr algn="ctr"/>
          <a:r>
            <a:rPr lang="fr-CA" dirty="0"/>
            <a:t>Infos en rafale</a:t>
          </a:r>
        </a:p>
      </dgm:t>
    </dgm:pt>
    <dgm:pt modelId="{5B434B55-1E28-447C-942D-57BE15247CC4}" type="parTrans" cxnId="{71F720CE-1357-4783-9B4D-51247418BAE7}">
      <dgm:prSet/>
      <dgm:spPr/>
      <dgm:t>
        <a:bodyPr/>
        <a:lstStyle/>
        <a:p>
          <a:endParaRPr lang="fr-CA"/>
        </a:p>
      </dgm:t>
    </dgm:pt>
    <dgm:pt modelId="{95ABC406-8BDB-437E-B922-6F2F91930426}" type="sibTrans" cxnId="{71F720CE-1357-4783-9B4D-51247418BAE7}">
      <dgm:prSet phldrT="5" phldr="0"/>
      <dgm:spPr/>
      <dgm:t>
        <a:bodyPr/>
        <a:lstStyle/>
        <a:p>
          <a:r>
            <a:rPr lang="fr-CA" dirty="0"/>
            <a:t>5</a:t>
          </a:r>
        </a:p>
      </dgm:t>
    </dgm:pt>
    <dgm:pt modelId="{28055ADE-8707-43D3-9EF2-72F740082DC8}" type="pres">
      <dgm:prSet presAssocID="{BD157D3D-D35A-44CC-A52C-ED3187CE6740}" presName="Name0" presStyleCnt="0">
        <dgm:presLayoutVars>
          <dgm:animLvl val="lvl"/>
          <dgm:resizeHandles val="exact"/>
        </dgm:presLayoutVars>
      </dgm:prSet>
      <dgm:spPr/>
    </dgm:pt>
    <dgm:pt modelId="{DC69B5A6-40BA-4EA8-8732-621A45DECB38}" type="pres">
      <dgm:prSet presAssocID="{567B40AC-AA5D-46CD-A93C-58C67C7BA1E7}" presName="compositeNode" presStyleCnt="0">
        <dgm:presLayoutVars>
          <dgm:bulletEnabled val="1"/>
        </dgm:presLayoutVars>
      </dgm:prSet>
      <dgm:spPr/>
    </dgm:pt>
    <dgm:pt modelId="{762E4A72-C2F2-4C9F-8510-B92A4542F537}" type="pres">
      <dgm:prSet presAssocID="{567B40AC-AA5D-46CD-A93C-58C67C7BA1E7}" presName="bgRect" presStyleLbl="bgAccFollowNode1" presStyleIdx="0" presStyleCnt="5"/>
      <dgm:spPr/>
    </dgm:pt>
    <dgm:pt modelId="{9FFA1BD6-DB13-4909-ACE2-2DA03146B79A}" type="pres">
      <dgm:prSet presAssocID="{7159746B-D9C3-4545-9C69-6369609EB6C0}" presName="sibTransNodeCircle" presStyleLbl="alignNode1" presStyleIdx="0" presStyleCnt="10">
        <dgm:presLayoutVars>
          <dgm:chMax val="0"/>
          <dgm:bulletEnabled/>
        </dgm:presLayoutVars>
      </dgm:prSet>
      <dgm:spPr/>
    </dgm:pt>
    <dgm:pt modelId="{DD93FB06-CEA5-4469-850F-30C9BE135E7E}" type="pres">
      <dgm:prSet presAssocID="{567B40AC-AA5D-46CD-A93C-58C67C7BA1E7}" presName="bottomLine" presStyleLbl="alignNode1" presStyleIdx="1" presStyleCnt="10">
        <dgm:presLayoutVars/>
      </dgm:prSet>
      <dgm:spPr/>
    </dgm:pt>
    <dgm:pt modelId="{093E98A0-ED8D-4D45-9E11-B2AE236E9EB2}" type="pres">
      <dgm:prSet presAssocID="{567B40AC-AA5D-46CD-A93C-58C67C7BA1E7}" presName="nodeText" presStyleLbl="bgAccFollowNode1" presStyleIdx="0" presStyleCnt="5">
        <dgm:presLayoutVars>
          <dgm:bulletEnabled val="1"/>
        </dgm:presLayoutVars>
      </dgm:prSet>
      <dgm:spPr/>
    </dgm:pt>
    <dgm:pt modelId="{B43D1070-534C-47D8-82F3-F9754F41C7C2}" type="pres">
      <dgm:prSet presAssocID="{7159746B-D9C3-4545-9C69-6369609EB6C0}" presName="sibTrans" presStyleCnt="0"/>
      <dgm:spPr/>
    </dgm:pt>
    <dgm:pt modelId="{A589E9F1-403D-417D-9442-1DF9F93D8B1E}" type="pres">
      <dgm:prSet presAssocID="{E4D76A35-E742-4238-BD0D-462072DC33BB}" presName="compositeNode" presStyleCnt="0">
        <dgm:presLayoutVars>
          <dgm:bulletEnabled val="1"/>
        </dgm:presLayoutVars>
      </dgm:prSet>
      <dgm:spPr/>
    </dgm:pt>
    <dgm:pt modelId="{0BC81F28-F923-4545-A87C-5B76B0A26D92}" type="pres">
      <dgm:prSet presAssocID="{E4D76A35-E742-4238-BD0D-462072DC33BB}" presName="bgRect" presStyleLbl="bgAccFollowNode1" presStyleIdx="1" presStyleCnt="5"/>
      <dgm:spPr/>
    </dgm:pt>
    <dgm:pt modelId="{A88669DB-E558-4D07-9557-582B4555CE4E}" type="pres">
      <dgm:prSet presAssocID="{DBBA010F-4AF3-434D-BAE5-57AC10F404E8}" presName="sibTransNodeCircle" presStyleLbl="alignNode1" presStyleIdx="2" presStyleCnt="10">
        <dgm:presLayoutVars>
          <dgm:chMax val="0"/>
          <dgm:bulletEnabled/>
        </dgm:presLayoutVars>
      </dgm:prSet>
      <dgm:spPr/>
    </dgm:pt>
    <dgm:pt modelId="{6C718B48-83F7-4F4A-83F3-440127341BBB}" type="pres">
      <dgm:prSet presAssocID="{E4D76A35-E742-4238-BD0D-462072DC33BB}" presName="bottomLine" presStyleLbl="alignNode1" presStyleIdx="3" presStyleCnt="10">
        <dgm:presLayoutVars/>
      </dgm:prSet>
      <dgm:spPr/>
    </dgm:pt>
    <dgm:pt modelId="{2AB921F3-6676-4306-B7C2-7DB7FF19F4B0}" type="pres">
      <dgm:prSet presAssocID="{E4D76A35-E742-4238-BD0D-462072DC33BB}" presName="nodeText" presStyleLbl="bgAccFollowNode1" presStyleIdx="1" presStyleCnt="5">
        <dgm:presLayoutVars>
          <dgm:bulletEnabled val="1"/>
        </dgm:presLayoutVars>
      </dgm:prSet>
      <dgm:spPr/>
    </dgm:pt>
    <dgm:pt modelId="{73024774-14FA-4B9E-ACBD-6413C4B3D9CD}" type="pres">
      <dgm:prSet presAssocID="{DBBA010F-4AF3-434D-BAE5-57AC10F404E8}" presName="sibTrans" presStyleCnt="0"/>
      <dgm:spPr/>
    </dgm:pt>
    <dgm:pt modelId="{2B99DB01-E0FC-409A-BBF3-79B44F0E0C79}" type="pres">
      <dgm:prSet presAssocID="{A76353F0-AE41-45EA-969C-8B73F018CFBC}" presName="compositeNode" presStyleCnt="0">
        <dgm:presLayoutVars>
          <dgm:bulletEnabled val="1"/>
        </dgm:presLayoutVars>
      </dgm:prSet>
      <dgm:spPr/>
    </dgm:pt>
    <dgm:pt modelId="{9A26BBF5-8AE0-4A9B-AE66-920DBE4C9474}" type="pres">
      <dgm:prSet presAssocID="{A76353F0-AE41-45EA-969C-8B73F018CFBC}" presName="bgRect" presStyleLbl="bgAccFollowNode1" presStyleIdx="2" presStyleCnt="5"/>
      <dgm:spPr/>
    </dgm:pt>
    <dgm:pt modelId="{C20C72D7-97E7-45C7-A1BB-B552E56CA276}" type="pres">
      <dgm:prSet presAssocID="{21B8B48C-D515-4998-93A5-1429898638FE}" presName="sibTransNodeCircle" presStyleLbl="alignNode1" presStyleIdx="4" presStyleCnt="10">
        <dgm:presLayoutVars>
          <dgm:chMax val="0"/>
          <dgm:bulletEnabled/>
        </dgm:presLayoutVars>
      </dgm:prSet>
      <dgm:spPr/>
    </dgm:pt>
    <dgm:pt modelId="{60BF3065-B69E-428F-9E0A-24D8EEF8CB38}" type="pres">
      <dgm:prSet presAssocID="{A76353F0-AE41-45EA-969C-8B73F018CFBC}" presName="bottomLine" presStyleLbl="alignNode1" presStyleIdx="5" presStyleCnt="10">
        <dgm:presLayoutVars/>
      </dgm:prSet>
      <dgm:spPr/>
    </dgm:pt>
    <dgm:pt modelId="{B6BA9221-064B-4282-A732-D280630A8FB0}" type="pres">
      <dgm:prSet presAssocID="{A76353F0-AE41-45EA-969C-8B73F018CFBC}" presName="nodeText" presStyleLbl="bgAccFollowNode1" presStyleIdx="2" presStyleCnt="5">
        <dgm:presLayoutVars>
          <dgm:bulletEnabled val="1"/>
        </dgm:presLayoutVars>
      </dgm:prSet>
      <dgm:spPr/>
    </dgm:pt>
    <dgm:pt modelId="{6A42AAB2-E8FC-41E8-B21B-B6BC65169F60}" type="pres">
      <dgm:prSet presAssocID="{21B8B48C-D515-4998-93A5-1429898638FE}" presName="sibTrans" presStyleCnt="0"/>
      <dgm:spPr/>
    </dgm:pt>
    <dgm:pt modelId="{1365579E-CE9C-433E-8DF0-D952B8D7E5B5}" type="pres">
      <dgm:prSet presAssocID="{761AFF40-BEF4-4C0D-BBD6-AB6FCDFBEFFC}" presName="compositeNode" presStyleCnt="0">
        <dgm:presLayoutVars>
          <dgm:bulletEnabled val="1"/>
        </dgm:presLayoutVars>
      </dgm:prSet>
      <dgm:spPr/>
    </dgm:pt>
    <dgm:pt modelId="{2EF8F7D9-DD7B-480A-A59B-BFE53052739D}" type="pres">
      <dgm:prSet presAssocID="{761AFF40-BEF4-4C0D-BBD6-AB6FCDFBEFFC}" presName="bgRect" presStyleLbl="bgAccFollowNode1" presStyleIdx="3" presStyleCnt="5"/>
      <dgm:spPr/>
    </dgm:pt>
    <dgm:pt modelId="{A8D74836-1525-487F-A332-B3F59589B172}" type="pres">
      <dgm:prSet presAssocID="{375AF99C-2212-40B3-8B7F-D59B0378A5A7}" presName="sibTransNodeCircle" presStyleLbl="alignNode1" presStyleIdx="6" presStyleCnt="10">
        <dgm:presLayoutVars>
          <dgm:chMax val="0"/>
          <dgm:bulletEnabled/>
        </dgm:presLayoutVars>
      </dgm:prSet>
      <dgm:spPr/>
    </dgm:pt>
    <dgm:pt modelId="{73B20DDD-0387-42F4-B185-5E6176BD125E}" type="pres">
      <dgm:prSet presAssocID="{761AFF40-BEF4-4C0D-BBD6-AB6FCDFBEFFC}" presName="bottomLine" presStyleLbl="alignNode1" presStyleIdx="7" presStyleCnt="10">
        <dgm:presLayoutVars/>
      </dgm:prSet>
      <dgm:spPr/>
    </dgm:pt>
    <dgm:pt modelId="{026724E8-F03C-4D4F-BBD0-7FFE7E89783E}" type="pres">
      <dgm:prSet presAssocID="{761AFF40-BEF4-4C0D-BBD6-AB6FCDFBEFFC}" presName="nodeText" presStyleLbl="bgAccFollowNode1" presStyleIdx="3" presStyleCnt="5">
        <dgm:presLayoutVars>
          <dgm:bulletEnabled val="1"/>
        </dgm:presLayoutVars>
      </dgm:prSet>
      <dgm:spPr/>
    </dgm:pt>
    <dgm:pt modelId="{E97A6A1A-D9EE-4AF1-B051-4EAA2A641C42}" type="pres">
      <dgm:prSet presAssocID="{375AF99C-2212-40B3-8B7F-D59B0378A5A7}" presName="sibTrans" presStyleCnt="0"/>
      <dgm:spPr/>
    </dgm:pt>
    <dgm:pt modelId="{C55E6A18-66A4-414E-A8C7-14BBD3807A93}" type="pres">
      <dgm:prSet presAssocID="{99ED9D2C-D31C-4DDC-B6FA-6D5DB1DE5EA8}" presName="compositeNode" presStyleCnt="0">
        <dgm:presLayoutVars>
          <dgm:bulletEnabled val="1"/>
        </dgm:presLayoutVars>
      </dgm:prSet>
      <dgm:spPr/>
    </dgm:pt>
    <dgm:pt modelId="{2FB095EE-77A6-472F-B4A1-128F45EBBCAB}" type="pres">
      <dgm:prSet presAssocID="{99ED9D2C-D31C-4DDC-B6FA-6D5DB1DE5EA8}" presName="bgRect" presStyleLbl="bgAccFollowNode1" presStyleIdx="4" presStyleCnt="5" custLinFactNeighborX="185" custLinFactNeighborY="557"/>
      <dgm:spPr/>
    </dgm:pt>
    <dgm:pt modelId="{2B1E2B28-3418-4399-A28B-CBF52C19F647}" type="pres">
      <dgm:prSet presAssocID="{95ABC406-8BDB-437E-B922-6F2F91930426}" presName="sibTransNodeCircle" presStyleLbl="alignNode1" presStyleIdx="8" presStyleCnt="10">
        <dgm:presLayoutVars>
          <dgm:chMax val="0"/>
          <dgm:bulletEnabled/>
        </dgm:presLayoutVars>
      </dgm:prSet>
      <dgm:spPr/>
    </dgm:pt>
    <dgm:pt modelId="{8E02AFF8-6B60-4C10-B60D-9DFC0533B28B}" type="pres">
      <dgm:prSet presAssocID="{99ED9D2C-D31C-4DDC-B6FA-6D5DB1DE5EA8}" presName="bottomLine" presStyleLbl="alignNode1" presStyleIdx="9" presStyleCnt="10">
        <dgm:presLayoutVars/>
      </dgm:prSet>
      <dgm:spPr/>
    </dgm:pt>
    <dgm:pt modelId="{BC98E4E8-A23A-456B-A394-315B7EF863EB}" type="pres">
      <dgm:prSet presAssocID="{99ED9D2C-D31C-4DDC-B6FA-6D5DB1DE5EA8}" presName="nodeText" presStyleLbl="bgAccFollowNode1" presStyleIdx="4" presStyleCnt="5">
        <dgm:presLayoutVars>
          <dgm:bulletEnabled val="1"/>
        </dgm:presLayoutVars>
      </dgm:prSet>
      <dgm:spPr/>
    </dgm:pt>
  </dgm:ptLst>
  <dgm:cxnLst>
    <dgm:cxn modelId="{FB762B0A-2A2C-44FE-9FD1-068E8CF9FD8A}" type="presOf" srcId="{567B40AC-AA5D-46CD-A93C-58C67C7BA1E7}" destId="{093E98A0-ED8D-4D45-9E11-B2AE236E9EB2}" srcOrd="1" destOrd="0" presId="urn:microsoft.com/office/officeart/2016/7/layout/BasicLinearProcessNumbered"/>
    <dgm:cxn modelId="{9215DC0A-D59E-4D41-8500-ED08DC5DD4C8}" type="presOf" srcId="{95ABC406-8BDB-437E-B922-6F2F91930426}" destId="{2B1E2B28-3418-4399-A28B-CBF52C19F647}" srcOrd="0" destOrd="0" presId="urn:microsoft.com/office/officeart/2016/7/layout/BasicLinearProcessNumbered"/>
    <dgm:cxn modelId="{580FBF11-D2A3-455B-B8D5-C6956943BC0D}" type="presOf" srcId="{7159746B-D9C3-4545-9C69-6369609EB6C0}" destId="{9FFA1BD6-DB13-4909-ACE2-2DA03146B79A}" srcOrd="0" destOrd="0" presId="urn:microsoft.com/office/officeart/2016/7/layout/BasicLinearProcessNumbered"/>
    <dgm:cxn modelId="{B2DBF42A-1C09-4847-8C3E-0CAEE2B1F690}" srcId="{BD157D3D-D35A-44CC-A52C-ED3187CE6740}" destId="{A76353F0-AE41-45EA-969C-8B73F018CFBC}" srcOrd="2" destOrd="0" parTransId="{C134C683-A6A0-4D8F-9996-0A6DF3C8002D}" sibTransId="{21B8B48C-D515-4998-93A5-1429898638FE}"/>
    <dgm:cxn modelId="{D407AA32-FEE5-4F16-AE77-E0CF09E7F228}" type="presOf" srcId="{DBBA010F-4AF3-434D-BAE5-57AC10F404E8}" destId="{A88669DB-E558-4D07-9557-582B4555CE4E}" srcOrd="0" destOrd="0" presId="urn:microsoft.com/office/officeart/2016/7/layout/BasicLinearProcessNumbered"/>
    <dgm:cxn modelId="{5DC28B40-2A38-40EF-8191-D146A9CC7C9B}" srcId="{BD157D3D-D35A-44CC-A52C-ED3187CE6740}" destId="{567B40AC-AA5D-46CD-A93C-58C67C7BA1E7}" srcOrd="0" destOrd="0" parTransId="{49194377-DDCF-4F1D-BD4D-5E34713152B5}" sibTransId="{7159746B-D9C3-4545-9C69-6369609EB6C0}"/>
    <dgm:cxn modelId="{C5FE8741-F8A5-4EBD-B4D0-F9B6999167AD}" type="presOf" srcId="{761AFF40-BEF4-4C0D-BBD6-AB6FCDFBEFFC}" destId="{026724E8-F03C-4D4F-BBD0-7FFE7E89783E}" srcOrd="1" destOrd="0" presId="urn:microsoft.com/office/officeart/2016/7/layout/BasicLinearProcessNumbered"/>
    <dgm:cxn modelId="{C7CEA767-B897-4379-8489-4B823B26F527}" type="presOf" srcId="{A76353F0-AE41-45EA-969C-8B73F018CFBC}" destId="{B6BA9221-064B-4282-A732-D280630A8FB0}" srcOrd="1" destOrd="0" presId="urn:microsoft.com/office/officeart/2016/7/layout/BasicLinearProcessNumbered"/>
    <dgm:cxn modelId="{F046CA77-686A-42C6-A18F-56857AA5B169}" type="presOf" srcId="{761AFF40-BEF4-4C0D-BBD6-AB6FCDFBEFFC}" destId="{2EF8F7D9-DD7B-480A-A59B-BFE53052739D}" srcOrd="0" destOrd="0" presId="urn:microsoft.com/office/officeart/2016/7/layout/BasicLinearProcessNumbered"/>
    <dgm:cxn modelId="{956D8C99-4C0D-4488-8F48-E46C6A2D1DD7}" type="presOf" srcId="{99ED9D2C-D31C-4DDC-B6FA-6D5DB1DE5EA8}" destId="{2FB095EE-77A6-472F-B4A1-128F45EBBCAB}" srcOrd="0" destOrd="0" presId="urn:microsoft.com/office/officeart/2016/7/layout/BasicLinearProcessNumbered"/>
    <dgm:cxn modelId="{D9381EA1-561A-4463-A336-81AD7876B71B}" type="presOf" srcId="{A76353F0-AE41-45EA-969C-8B73F018CFBC}" destId="{9A26BBF5-8AE0-4A9B-AE66-920DBE4C9474}" srcOrd="0" destOrd="0" presId="urn:microsoft.com/office/officeart/2016/7/layout/BasicLinearProcessNumbered"/>
    <dgm:cxn modelId="{F47028A5-BB75-4A18-A342-FC09F0E0B2CF}" type="presOf" srcId="{567B40AC-AA5D-46CD-A93C-58C67C7BA1E7}" destId="{762E4A72-C2F2-4C9F-8510-B92A4542F537}" srcOrd="0" destOrd="0" presId="urn:microsoft.com/office/officeart/2016/7/layout/BasicLinearProcessNumbered"/>
    <dgm:cxn modelId="{712BD5A5-41C1-4D94-9154-7B0426E2C5ED}" srcId="{BD157D3D-D35A-44CC-A52C-ED3187CE6740}" destId="{E4D76A35-E742-4238-BD0D-462072DC33BB}" srcOrd="1" destOrd="0" parTransId="{723A6BCC-56BE-44FB-AC5B-E6ABACB67EDA}" sibTransId="{DBBA010F-4AF3-434D-BAE5-57AC10F404E8}"/>
    <dgm:cxn modelId="{48E4B7A7-358C-43D2-8135-13270EDD533B}" type="presOf" srcId="{21B8B48C-D515-4998-93A5-1429898638FE}" destId="{C20C72D7-97E7-45C7-A1BB-B552E56CA276}" srcOrd="0" destOrd="0" presId="urn:microsoft.com/office/officeart/2016/7/layout/BasicLinearProcessNumbered"/>
    <dgm:cxn modelId="{C71A15B0-BEF8-4745-B87E-D520AE8FC32A}" type="presOf" srcId="{BD157D3D-D35A-44CC-A52C-ED3187CE6740}" destId="{28055ADE-8707-43D3-9EF2-72F740082DC8}" srcOrd="0" destOrd="0" presId="urn:microsoft.com/office/officeart/2016/7/layout/BasicLinearProcessNumbered"/>
    <dgm:cxn modelId="{0E14D8C5-5E48-4131-A4AD-14B0DDD09570}" type="presOf" srcId="{99ED9D2C-D31C-4DDC-B6FA-6D5DB1DE5EA8}" destId="{BC98E4E8-A23A-456B-A394-315B7EF863EB}" srcOrd="1" destOrd="0" presId="urn:microsoft.com/office/officeart/2016/7/layout/BasicLinearProcessNumbered"/>
    <dgm:cxn modelId="{F9BBE7C5-6ED8-4F51-BDEC-8BE3E36F923F}" type="presOf" srcId="{375AF99C-2212-40B3-8B7F-D59B0378A5A7}" destId="{A8D74836-1525-487F-A332-B3F59589B172}" srcOrd="0" destOrd="0" presId="urn:microsoft.com/office/officeart/2016/7/layout/BasicLinearProcessNumbered"/>
    <dgm:cxn modelId="{71F720CE-1357-4783-9B4D-51247418BAE7}" srcId="{BD157D3D-D35A-44CC-A52C-ED3187CE6740}" destId="{99ED9D2C-D31C-4DDC-B6FA-6D5DB1DE5EA8}" srcOrd="4" destOrd="0" parTransId="{5B434B55-1E28-447C-942D-57BE15247CC4}" sibTransId="{95ABC406-8BDB-437E-B922-6F2F91930426}"/>
    <dgm:cxn modelId="{8B0054D1-F52F-4615-BDD9-8B408820BA6E}" type="presOf" srcId="{E4D76A35-E742-4238-BD0D-462072DC33BB}" destId="{2AB921F3-6676-4306-B7C2-7DB7FF19F4B0}" srcOrd="1" destOrd="0" presId="urn:microsoft.com/office/officeart/2016/7/layout/BasicLinearProcessNumbered"/>
    <dgm:cxn modelId="{2312CDDE-80FB-4B75-B275-74EAAD09B4A5}" type="presOf" srcId="{E4D76A35-E742-4238-BD0D-462072DC33BB}" destId="{0BC81F28-F923-4545-A87C-5B76B0A26D92}" srcOrd="0" destOrd="0" presId="urn:microsoft.com/office/officeart/2016/7/layout/BasicLinearProcessNumbered"/>
    <dgm:cxn modelId="{09CA59DF-A832-4FEC-B6C9-3CB48660863A}" srcId="{BD157D3D-D35A-44CC-A52C-ED3187CE6740}" destId="{761AFF40-BEF4-4C0D-BBD6-AB6FCDFBEFFC}" srcOrd="3" destOrd="0" parTransId="{74817051-C73B-4564-B46D-EF2E5F859CBC}" sibTransId="{375AF99C-2212-40B3-8B7F-D59B0378A5A7}"/>
    <dgm:cxn modelId="{2C80CAB2-F82C-44CC-AAF6-AD6284046341}" type="presParOf" srcId="{28055ADE-8707-43D3-9EF2-72F740082DC8}" destId="{DC69B5A6-40BA-4EA8-8732-621A45DECB38}" srcOrd="0" destOrd="0" presId="urn:microsoft.com/office/officeart/2016/7/layout/BasicLinearProcessNumbered"/>
    <dgm:cxn modelId="{74C65BDE-FA95-4815-92AB-D888E3484EA9}" type="presParOf" srcId="{DC69B5A6-40BA-4EA8-8732-621A45DECB38}" destId="{762E4A72-C2F2-4C9F-8510-B92A4542F537}" srcOrd="0" destOrd="0" presId="urn:microsoft.com/office/officeart/2016/7/layout/BasicLinearProcessNumbered"/>
    <dgm:cxn modelId="{A4FA71C8-24DD-49ED-BCC6-A8F62042E0DA}" type="presParOf" srcId="{DC69B5A6-40BA-4EA8-8732-621A45DECB38}" destId="{9FFA1BD6-DB13-4909-ACE2-2DA03146B79A}" srcOrd="1" destOrd="0" presId="urn:microsoft.com/office/officeart/2016/7/layout/BasicLinearProcessNumbered"/>
    <dgm:cxn modelId="{1BFDAF91-E513-4E9F-8F55-D6EF94F1B4C5}" type="presParOf" srcId="{DC69B5A6-40BA-4EA8-8732-621A45DECB38}" destId="{DD93FB06-CEA5-4469-850F-30C9BE135E7E}" srcOrd="2" destOrd="0" presId="urn:microsoft.com/office/officeart/2016/7/layout/BasicLinearProcessNumbered"/>
    <dgm:cxn modelId="{95C22CEE-078D-4143-B8AC-851F50E36277}" type="presParOf" srcId="{DC69B5A6-40BA-4EA8-8732-621A45DECB38}" destId="{093E98A0-ED8D-4D45-9E11-B2AE236E9EB2}" srcOrd="3" destOrd="0" presId="urn:microsoft.com/office/officeart/2016/7/layout/BasicLinearProcessNumbered"/>
    <dgm:cxn modelId="{6CD76EE5-93BD-4281-91C3-02174B41C7B9}" type="presParOf" srcId="{28055ADE-8707-43D3-9EF2-72F740082DC8}" destId="{B43D1070-534C-47D8-82F3-F9754F41C7C2}" srcOrd="1" destOrd="0" presId="urn:microsoft.com/office/officeart/2016/7/layout/BasicLinearProcessNumbered"/>
    <dgm:cxn modelId="{B5507D41-50B9-4EDC-98D8-6364D7BC4BAC}" type="presParOf" srcId="{28055ADE-8707-43D3-9EF2-72F740082DC8}" destId="{A589E9F1-403D-417D-9442-1DF9F93D8B1E}" srcOrd="2" destOrd="0" presId="urn:microsoft.com/office/officeart/2016/7/layout/BasicLinearProcessNumbered"/>
    <dgm:cxn modelId="{0304F526-B731-44A5-8D35-9F8C52F245A4}" type="presParOf" srcId="{A589E9F1-403D-417D-9442-1DF9F93D8B1E}" destId="{0BC81F28-F923-4545-A87C-5B76B0A26D92}" srcOrd="0" destOrd="0" presId="urn:microsoft.com/office/officeart/2016/7/layout/BasicLinearProcessNumbered"/>
    <dgm:cxn modelId="{3218FEF4-8F68-4C9C-84C8-5D27BEC16F63}" type="presParOf" srcId="{A589E9F1-403D-417D-9442-1DF9F93D8B1E}" destId="{A88669DB-E558-4D07-9557-582B4555CE4E}" srcOrd="1" destOrd="0" presId="urn:microsoft.com/office/officeart/2016/7/layout/BasicLinearProcessNumbered"/>
    <dgm:cxn modelId="{3B29649D-4B6C-44FF-8E77-01BA7EEA084C}" type="presParOf" srcId="{A589E9F1-403D-417D-9442-1DF9F93D8B1E}" destId="{6C718B48-83F7-4F4A-83F3-440127341BBB}" srcOrd="2" destOrd="0" presId="urn:microsoft.com/office/officeart/2016/7/layout/BasicLinearProcessNumbered"/>
    <dgm:cxn modelId="{F67B7395-A8BD-4A3D-A958-D1AC4EBCDA3E}" type="presParOf" srcId="{A589E9F1-403D-417D-9442-1DF9F93D8B1E}" destId="{2AB921F3-6676-4306-B7C2-7DB7FF19F4B0}" srcOrd="3" destOrd="0" presId="urn:microsoft.com/office/officeart/2016/7/layout/BasicLinearProcessNumbered"/>
    <dgm:cxn modelId="{D8B49454-3E8B-49BE-9ED1-B65C7D086D38}" type="presParOf" srcId="{28055ADE-8707-43D3-9EF2-72F740082DC8}" destId="{73024774-14FA-4B9E-ACBD-6413C4B3D9CD}" srcOrd="3" destOrd="0" presId="urn:microsoft.com/office/officeart/2016/7/layout/BasicLinearProcessNumbered"/>
    <dgm:cxn modelId="{C770CEC4-AF29-49B8-AF52-307042E95AC4}" type="presParOf" srcId="{28055ADE-8707-43D3-9EF2-72F740082DC8}" destId="{2B99DB01-E0FC-409A-BBF3-79B44F0E0C79}" srcOrd="4" destOrd="0" presId="urn:microsoft.com/office/officeart/2016/7/layout/BasicLinearProcessNumbered"/>
    <dgm:cxn modelId="{F2F402BE-12BC-476B-AD9D-2C666ABDF646}" type="presParOf" srcId="{2B99DB01-E0FC-409A-BBF3-79B44F0E0C79}" destId="{9A26BBF5-8AE0-4A9B-AE66-920DBE4C9474}" srcOrd="0" destOrd="0" presId="urn:microsoft.com/office/officeart/2016/7/layout/BasicLinearProcessNumbered"/>
    <dgm:cxn modelId="{DBC036A1-807C-4919-92DC-CF03C3179323}" type="presParOf" srcId="{2B99DB01-E0FC-409A-BBF3-79B44F0E0C79}" destId="{C20C72D7-97E7-45C7-A1BB-B552E56CA276}" srcOrd="1" destOrd="0" presId="urn:microsoft.com/office/officeart/2016/7/layout/BasicLinearProcessNumbered"/>
    <dgm:cxn modelId="{39EAFC5E-676B-4FA3-8706-7BA6D99416BE}" type="presParOf" srcId="{2B99DB01-E0FC-409A-BBF3-79B44F0E0C79}" destId="{60BF3065-B69E-428F-9E0A-24D8EEF8CB38}" srcOrd="2" destOrd="0" presId="urn:microsoft.com/office/officeart/2016/7/layout/BasicLinearProcessNumbered"/>
    <dgm:cxn modelId="{2EAF0A32-2407-41CA-95E5-795D49D2A694}" type="presParOf" srcId="{2B99DB01-E0FC-409A-BBF3-79B44F0E0C79}" destId="{B6BA9221-064B-4282-A732-D280630A8FB0}" srcOrd="3" destOrd="0" presId="urn:microsoft.com/office/officeart/2016/7/layout/BasicLinearProcessNumbered"/>
    <dgm:cxn modelId="{86FE5E62-5AFF-4106-A28E-E5D50268FAD4}" type="presParOf" srcId="{28055ADE-8707-43D3-9EF2-72F740082DC8}" destId="{6A42AAB2-E8FC-41E8-B21B-B6BC65169F60}" srcOrd="5" destOrd="0" presId="urn:microsoft.com/office/officeart/2016/7/layout/BasicLinearProcessNumbered"/>
    <dgm:cxn modelId="{79891403-38A4-460D-B5A0-0E2ACEB303E3}" type="presParOf" srcId="{28055ADE-8707-43D3-9EF2-72F740082DC8}" destId="{1365579E-CE9C-433E-8DF0-D952B8D7E5B5}" srcOrd="6" destOrd="0" presId="urn:microsoft.com/office/officeart/2016/7/layout/BasicLinearProcessNumbered"/>
    <dgm:cxn modelId="{80C920DF-B695-4B3A-9942-38CBD314689E}" type="presParOf" srcId="{1365579E-CE9C-433E-8DF0-D952B8D7E5B5}" destId="{2EF8F7D9-DD7B-480A-A59B-BFE53052739D}" srcOrd="0" destOrd="0" presId="urn:microsoft.com/office/officeart/2016/7/layout/BasicLinearProcessNumbered"/>
    <dgm:cxn modelId="{CD0B7BE2-8EAA-4E32-8E24-67116FB86440}" type="presParOf" srcId="{1365579E-CE9C-433E-8DF0-D952B8D7E5B5}" destId="{A8D74836-1525-487F-A332-B3F59589B172}" srcOrd="1" destOrd="0" presId="urn:microsoft.com/office/officeart/2016/7/layout/BasicLinearProcessNumbered"/>
    <dgm:cxn modelId="{AA3740DD-122C-4F1B-A7AA-FD3CF8B8D050}" type="presParOf" srcId="{1365579E-CE9C-433E-8DF0-D952B8D7E5B5}" destId="{73B20DDD-0387-42F4-B185-5E6176BD125E}" srcOrd="2" destOrd="0" presId="urn:microsoft.com/office/officeart/2016/7/layout/BasicLinearProcessNumbered"/>
    <dgm:cxn modelId="{27E82C4C-F849-4125-B756-353C3B931C9A}" type="presParOf" srcId="{1365579E-CE9C-433E-8DF0-D952B8D7E5B5}" destId="{026724E8-F03C-4D4F-BBD0-7FFE7E89783E}" srcOrd="3" destOrd="0" presId="urn:microsoft.com/office/officeart/2016/7/layout/BasicLinearProcessNumbered"/>
    <dgm:cxn modelId="{DBB9BFE4-5DE1-4669-8B09-CA7B3E2022C6}" type="presParOf" srcId="{28055ADE-8707-43D3-9EF2-72F740082DC8}" destId="{E97A6A1A-D9EE-4AF1-B051-4EAA2A641C42}" srcOrd="7" destOrd="0" presId="urn:microsoft.com/office/officeart/2016/7/layout/BasicLinearProcessNumbered"/>
    <dgm:cxn modelId="{8B7DC1B7-95B4-4612-91D7-94257FB5997A}" type="presParOf" srcId="{28055ADE-8707-43D3-9EF2-72F740082DC8}" destId="{C55E6A18-66A4-414E-A8C7-14BBD3807A93}" srcOrd="8" destOrd="0" presId="urn:microsoft.com/office/officeart/2016/7/layout/BasicLinearProcessNumbered"/>
    <dgm:cxn modelId="{580431A0-E40A-453E-90C5-05238CF6328A}" type="presParOf" srcId="{C55E6A18-66A4-414E-A8C7-14BBD3807A93}" destId="{2FB095EE-77A6-472F-B4A1-128F45EBBCAB}" srcOrd="0" destOrd="0" presId="urn:microsoft.com/office/officeart/2016/7/layout/BasicLinearProcessNumbered"/>
    <dgm:cxn modelId="{8EA5498B-8F62-4C1D-B057-A54536AD1B48}" type="presParOf" srcId="{C55E6A18-66A4-414E-A8C7-14BBD3807A93}" destId="{2B1E2B28-3418-4399-A28B-CBF52C19F647}" srcOrd="1" destOrd="0" presId="urn:microsoft.com/office/officeart/2016/7/layout/BasicLinearProcessNumbered"/>
    <dgm:cxn modelId="{2E864B50-1408-4449-9B0A-ABC7A0DD9339}" type="presParOf" srcId="{C55E6A18-66A4-414E-A8C7-14BBD3807A93}" destId="{8E02AFF8-6B60-4C10-B60D-9DFC0533B28B}" srcOrd="2" destOrd="0" presId="urn:microsoft.com/office/officeart/2016/7/layout/BasicLinearProcessNumbered"/>
    <dgm:cxn modelId="{966C08CB-6047-44C5-AC04-9E79BCDFB572}" type="presParOf" srcId="{C55E6A18-66A4-414E-A8C7-14BBD3807A93}" destId="{BC98E4E8-A23A-456B-A394-315B7EF863EB}" srcOrd="3" destOrd="0" presId="urn:microsoft.com/office/officeart/2016/7/layout/BasicLinearProcessNumbered"/>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F027BC-DE36-4080-9FCD-E6362ADBF555}" type="doc">
      <dgm:prSet loTypeId="urn:microsoft.com/office/officeart/2005/8/layout/process4" loCatId="process" qsTypeId="urn:microsoft.com/office/officeart/2005/8/quickstyle/simple5" qsCatId="simple" csTypeId="urn:microsoft.com/office/officeart/2005/8/colors/accent1_2" csCatId="accent1" phldr="1"/>
      <dgm:spPr/>
      <dgm:t>
        <a:bodyPr/>
        <a:lstStyle/>
        <a:p>
          <a:endParaRPr lang="en-US"/>
        </a:p>
      </dgm:t>
    </dgm:pt>
    <dgm:pt modelId="{DBE72AF7-39E5-470F-AD38-4D2AED5D01AD}">
      <dgm:prSet custT="1"/>
      <dgm:spPr/>
      <dgm:t>
        <a:bodyPr/>
        <a:lstStyle/>
        <a:p>
          <a:r>
            <a:rPr lang="fr-CA" sz="1800" dirty="0"/>
            <a:t>Début des travaux dans la semaine du </a:t>
          </a:r>
          <a:r>
            <a:rPr lang="fr-CA" sz="1800" b="1" dirty="0"/>
            <a:t>28 mai </a:t>
          </a:r>
          <a:r>
            <a:rPr lang="fr-CA" sz="1800" dirty="0"/>
            <a:t>pour la pose du réseau temporaire et la préparation.</a:t>
          </a:r>
          <a:endParaRPr lang="en-US" sz="1800" dirty="0"/>
        </a:p>
      </dgm:t>
    </dgm:pt>
    <dgm:pt modelId="{13B60959-3DAD-4270-8555-05C7E6A876CE}" type="parTrans" cxnId="{E037EFE1-9278-41E8-A810-06F5331BEF54}">
      <dgm:prSet/>
      <dgm:spPr/>
      <dgm:t>
        <a:bodyPr/>
        <a:lstStyle/>
        <a:p>
          <a:endParaRPr lang="en-US"/>
        </a:p>
      </dgm:t>
    </dgm:pt>
    <dgm:pt modelId="{D8E15AEB-AE29-4D70-84A9-CC012A9381CE}" type="sibTrans" cxnId="{E037EFE1-9278-41E8-A810-06F5331BEF54}">
      <dgm:prSet/>
      <dgm:spPr/>
      <dgm:t>
        <a:bodyPr/>
        <a:lstStyle/>
        <a:p>
          <a:endParaRPr lang="en-US"/>
        </a:p>
      </dgm:t>
    </dgm:pt>
    <dgm:pt modelId="{8FA8099B-EF9D-4D64-88F1-1D66229969B9}">
      <dgm:prSet custT="1"/>
      <dgm:spPr/>
      <dgm:t>
        <a:bodyPr/>
        <a:lstStyle/>
        <a:p>
          <a:pPr>
            <a:spcAft>
              <a:spcPts val="0"/>
            </a:spcAft>
          </a:pPr>
          <a:r>
            <a:rPr lang="fr-CA" sz="1800" dirty="0"/>
            <a:t>Début des travaux (pose de conduites) dans la semaine suivante, </a:t>
          </a:r>
        </a:p>
        <a:p>
          <a:pPr>
            <a:spcAft>
              <a:spcPts val="0"/>
            </a:spcAft>
          </a:pPr>
          <a:r>
            <a:rPr lang="fr-CA" sz="1800" dirty="0"/>
            <a:t>soit le </a:t>
          </a:r>
          <a:r>
            <a:rPr lang="fr-CA" sz="1800" b="1" dirty="0"/>
            <a:t>4 juin </a:t>
          </a:r>
          <a:r>
            <a:rPr lang="fr-CA" sz="1800" dirty="0"/>
            <a:t>pour le secteur ouest (basse Ville);</a:t>
          </a:r>
          <a:endParaRPr lang="en-US" sz="1800" dirty="0"/>
        </a:p>
      </dgm:t>
    </dgm:pt>
    <dgm:pt modelId="{87DEB3C5-AED0-41D6-BC08-193CF7E6795C}" type="parTrans" cxnId="{A915E0AE-23EA-4DBE-B757-78FEB989EB6C}">
      <dgm:prSet/>
      <dgm:spPr/>
      <dgm:t>
        <a:bodyPr/>
        <a:lstStyle/>
        <a:p>
          <a:endParaRPr lang="en-US"/>
        </a:p>
      </dgm:t>
    </dgm:pt>
    <dgm:pt modelId="{18C383D2-17E9-44A0-BED0-AB64E0684CD0}" type="sibTrans" cxnId="{A915E0AE-23EA-4DBE-B757-78FEB989EB6C}">
      <dgm:prSet/>
      <dgm:spPr/>
      <dgm:t>
        <a:bodyPr/>
        <a:lstStyle/>
        <a:p>
          <a:endParaRPr lang="en-US"/>
        </a:p>
      </dgm:t>
    </dgm:pt>
    <dgm:pt modelId="{76F602FC-C746-44DB-80C8-F8BAC6136874}">
      <dgm:prSet custT="1"/>
      <dgm:spPr/>
      <dgm:t>
        <a:bodyPr/>
        <a:lstStyle/>
        <a:p>
          <a:pPr>
            <a:spcAft>
              <a:spcPts val="0"/>
            </a:spcAft>
          </a:pPr>
          <a:r>
            <a:rPr lang="fr-CA" sz="1800" dirty="0"/>
            <a:t>Durée de plus ou moins 6 semaines, </a:t>
          </a:r>
        </a:p>
        <a:p>
          <a:pPr>
            <a:spcAft>
              <a:spcPts val="0"/>
            </a:spcAft>
          </a:pPr>
          <a:r>
            <a:rPr lang="fr-CA" sz="1800" dirty="0"/>
            <a:t>donc environ jusqu’au </a:t>
          </a:r>
          <a:r>
            <a:rPr lang="fr-CA" sz="1800" b="1" dirty="0"/>
            <a:t>13 juillet </a:t>
          </a:r>
          <a:r>
            <a:rPr lang="fr-CA" sz="1800" dirty="0"/>
            <a:t>pour ce qui est des travaux de remplacement des conduites;</a:t>
          </a:r>
          <a:endParaRPr lang="en-US" sz="1800" dirty="0"/>
        </a:p>
      </dgm:t>
    </dgm:pt>
    <dgm:pt modelId="{7D54687C-C8CB-4798-A5C9-2E22E76A8022}" type="parTrans" cxnId="{34963E57-D021-4784-9414-F8B0675BB770}">
      <dgm:prSet/>
      <dgm:spPr/>
      <dgm:t>
        <a:bodyPr/>
        <a:lstStyle/>
        <a:p>
          <a:endParaRPr lang="en-US"/>
        </a:p>
      </dgm:t>
    </dgm:pt>
    <dgm:pt modelId="{5D3EB058-1454-404D-9599-1F6985370C8A}" type="sibTrans" cxnId="{34963E57-D021-4784-9414-F8B0675BB770}">
      <dgm:prSet/>
      <dgm:spPr/>
      <dgm:t>
        <a:bodyPr/>
        <a:lstStyle/>
        <a:p>
          <a:endParaRPr lang="en-US"/>
        </a:p>
      </dgm:t>
    </dgm:pt>
    <dgm:pt modelId="{E7B70BE2-E238-4EED-A4DC-E1EAC051B4B7}">
      <dgm:prSet custT="1"/>
      <dgm:spPr/>
      <dgm:t>
        <a:bodyPr/>
        <a:lstStyle/>
        <a:p>
          <a:r>
            <a:rPr lang="fr-CA" sz="1800" dirty="0"/>
            <a:t>Pavage et bordures + arrières pendant 5 semaines à partir de la fin des travaux de remplacement de conduites donc jusqu’au </a:t>
          </a:r>
          <a:r>
            <a:rPr lang="fr-CA" sz="1800" b="1" dirty="0"/>
            <a:t>24 août</a:t>
          </a:r>
          <a:r>
            <a:rPr lang="fr-CA" sz="1800" dirty="0"/>
            <a:t>;</a:t>
          </a:r>
          <a:endParaRPr lang="en-US" sz="1800" dirty="0"/>
        </a:p>
      </dgm:t>
    </dgm:pt>
    <dgm:pt modelId="{556F7889-98F6-4BAC-925C-AE809A899577}" type="parTrans" cxnId="{5C66BF26-69C6-482B-BEA3-809B3C2ADEB5}">
      <dgm:prSet/>
      <dgm:spPr/>
      <dgm:t>
        <a:bodyPr/>
        <a:lstStyle/>
        <a:p>
          <a:endParaRPr lang="en-US"/>
        </a:p>
      </dgm:t>
    </dgm:pt>
    <dgm:pt modelId="{B5485470-68B9-472C-86AB-519F27299A66}" type="sibTrans" cxnId="{5C66BF26-69C6-482B-BEA3-809B3C2ADEB5}">
      <dgm:prSet/>
      <dgm:spPr/>
      <dgm:t>
        <a:bodyPr/>
        <a:lstStyle/>
        <a:p>
          <a:endParaRPr lang="en-US"/>
        </a:p>
      </dgm:t>
    </dgm:pt>
    <dgm:pt modelId="{20096B59-E1EF-4BD3-997C-8D04C70AF1A0}">
      <dgm:prSet/>
      <dgm:spPr/>
      <dgm:t>
        <a:bodyPr/>
        <a:lstStyle/>
        <a:p>
          <a:r>
            <a:rPr lang="fr-CA" b="1" dirty="0"/>
            <a:t>Fin des travaux prévus pour le 24 août si tout va bien</a:t>
          </a:r>
          <a:r>
            <a:rPr lang="fr-CA" dirty="0"/>
            <a:t>.</a:t>
          </a:r>
          <a:endParaRPr lang="en-US" dirty="0"/>
        </a:p>
      </dgm:t>
    </dgm:pt>
    <dgm:pt modelId="{ED55600F-F0FD-4DA2-A06A-3F016439358E}" type="parTrans" cxnId="{0976C05D-CF1F-4012-B73C-C1AC1675F7BE}">
      <dgm:prSet/>
      <dgm:spPr/>
      <dgm:t>
        <a:bodyPr/>
        <a:lstStyle/>
        <a:p>
          <a:endParaRPr lang="en-US"/>
        </a:p>
      </dgm:t>
    </dgm:pt>
    <dgm:pt modelId="{BAA2DF04-A7E8-433E-A335-FC0FF8D10B80}" type="sibTrans" cxnId="{0976C05D-CF1F-4012-B73C-C1AC1675F7BE}">
      <dgm:prSet/>
      <dgm:spPr/>
      <dgm:t>
        <a:bodyPr/>
        <a:lstStyle/>
        <a:p>
          <a:endParaRPr lang="en-US"/>
        </a:p>
      </dgm:t>
    </dgm:pt>
    <dgm:pt modelId="{BBB5884F-1E39-41D4-829F-5E26F740F93C}" type="pres">
      <dgm:prSet presAssocID="{C2F027BC-DE36-4080-9FCD-E6362ADBF555}" presName="Name0" presStyleCnt="0">
        <dgm:presLayoutVars>
          <dgm:dir/>
          <dgm:animLvl val="lvl"/>
          <dgm:resizeHandles val="exact"/>
        </dgm:presLayoutVars>
      </dgm:prSet>
      <dgm:spPr/>
    </dgm:pt>
    <dgm:pt modelId="{894A3D17-A36A-4D76-9266-EE038E5A1F0E}" type="pres">
      <dgm:prSet presAssocID="{20096B59-E1EF-4BD3-997C-8D04C70AF1A0}" presName="boxAndChildren" presStyleCnt="0"/>
      <dgm:spPr/>
    </dgm:pt>
    <dgm:pt modelId="{4CDC73A3-9DF2-4D86-AAE3-C26CB846D96E}" type="pres">
      <dgm:prSet presAssocID="{20096B59-E1EF-4BD3-997C-8D04C70AF1A0}" presName="parentTextBox" presStyleLbl="node1" presStyleIdx="0" presStyleCnt="5"/>
      <dgm:spPr/>
    </dgm:pt>
    <dgm:pt modelId="{6A70949B-FAB7-4135-AC40-3F75D9FE6999}" type="pres">
      <dgm:prSet presAssocID="{B5485470-68B9-472C-86AB-519F27299A66}" presName="sp" presStyleCnt="0"/>
      <dgm:spPr/>
    </dgm:pt>
    <dgm:pt modelId="{805A71C3-DCD0-4ADA-9B8C-E718D69FEC57}" type="pres">
      <dgm:prSet presAssocID="{E7B70BE2-E238-4EED-A4DC-E1EAC051B4B7}" presName="arrowAndChildren" presStyleCnt="0"/>
      <dgm:spPr/>
    </dgm:pt>
    <dgm:pt modelId="{0C8198A7-E34D-4EEE-8563-50390BF859D0}" type="pres">
      <dgm:prSet presAssocID="{E7B70BE2-E238-4EED-A4DC-E1EAC051B4B7}" presName="parentTextArrow" presStyleLbl="node1" presStyleIdx="1" presStyleCnt="5"/>
      <dgm:spPr/>
    </dgm:pt>
    <dgm:pt modelId="{65B8B418-35A4-48A5-8059-F00D1418C3EF}" type="pres">
      <dgm:prSet presAssocID="{5D3EB058-1454-404D-9599-1F6985370C8A}" presName="sp" presStyleCnt="0"/>
      <dgm:spPr/>
    </dgm:pt>
    <dgm:pt modelId="{6C15B4A9-F26D-4282-AD41-1A1C932ECDCB}" type="pres">
      <dgm:prSet presAssocID="{76F602FC-C746-44DB-80C8-F8BAC6136874}" presName="arrowAndChildren" presStyleCnt="0"/>
      <dgm:spPr/>
    </dgm:pt>
    <dgm:pt modelId="{0989A2F0-C574-4A0F-A2D3-D6562CD9B3DF}" type="pres">
      <dgm:prSet presAssocID="{76F602FC-C746-44DB-80C8-F8BAC6136874}" presName="parentTextArrow" presStyleLbl="node1" presStyleIdx="2" presStyleCnt="5"/>
      <dgm:spPr/>
    </dgm:pt>
    <dgm:pt modelId="{414B844F-4C18-42EC-A242-349FF7494A95}" type="pres">
      <dgm:prSet presAssocID="{18C383D2-17E9-44A0-BED0-AB64E0684CD0}" presName="sp" presStyleCnt="0"/>
      <dgm:spPr/>
    </dgm:pt>
    <dgm:pt modelId="{8D22FCEC-7DB9-4DC0-87AE-B518513BD91B}" type="pres">
      <dgm:prSet presAssocID="{8FA8099B-EF9D-4D64-88F1-1D66229969B9}" presName="arrowAndChildren" presStyleCnt="0"/>
      <dgm:spPr/>
    </dgm:pt>
    <dgm:pt modelId="{84DEE4A1-ECBE-4FF8-80E2-3D8DFEDF0F7A}" type="pres">
      <dgm:prSet presAssocID="{8FA8099B-EF9D-4D64-88F1-1D66229969B9}" presName="parentTextArrow" presStyleLbl="node1" presStyleIdx="3" presStyleCnt="5"/>
      <dgm:spPr/>
    </dgm:pt>
    <dgm:pt modelId="{4B019DCE-C4EA-4F5B-BA4E-9D6E173418AD}" type="pres">
      <dgm:prSet presAssocID="{D8E15AEB-AE29-4D70-84A9-CC012A9381CE}" presName="sp" presStyleCnt="0"/>
      <dgm:spPr/>
    </dgm:pt>
    <dgm:pt modelId="{84D86B59-0BDB-4441-A6DB-35186EBDB521}" type="pres">
      <dgm:prSet presAssocID="{DBE72AF7-39E5-470F-AD38-4D2AED5D01AD}" presName="arrowAndChildren" presStyleCnt="0"/>
      <dgm:spPr/>
    </dgm:pt>
    <dgm:pt modelId="{B34A3393-7E7B-4D2C-B7BD-F6A67F3019B5}" type="pres">
      <dgm:prSet presAssocID="{DBE72AF7-39E5-470F-AD38-4D2AED5D01AD}" presName="parentTextArrow" presStyleLbl="node1" presStyleIdx="4" presStyleCnt="5"/>
      <dgm:spPr/>
    </dgm:pt>
  </dgm:ptLst>
  <dgm:cxnLst>
    <dgm:cxn modelId="{62FCE70A-1BFF-41C0-80BB-AA8824630E13}" type="presOf" srcId="{DBE72AF7-39E5-470F-AD38-4D2AED5D01AD}" destId="{B34A3393-7E7B-4D2C-B7BD-F6A67F3019B5}" srcOrd="0" destOrd="0" presId="urn:microsoft.com/office/officeart/2005/8/layout/process4"/>
    <dgm:cxn modelId="{5C66BF26-69C6-482B-BEA3-809B3C2ADEB5}" srcId="{C2F027BC-DE36-4080-9FCD-E6362ADBF555}" destId="{E7B70BE2-E238-4EED-A4DC-E1EAC051B4B7}" srcOrd="3" destOrd="0" parTransId="{556F7889-98F6-4BAC-925C-AE809A899577}" sibTransId="{B5485470-68B9-472C-86AB-519F27299A66}"/>
    <dgm:cxn modelId="{FC5B3F3A-CCAB-417F-B708-1A06C39F8084}" type="presOf" srcId="{8FA8099B-EF9D-4D64-88F1-1D66229969B9}" destId="{84DEE4A1-ECBE-4FF8-80E2-3D8DFEDF0F7A}" srcOrd="0" destOrd="0" presId="urn:microsoft.com/office/officeart/2005/8/layout/process4"/>
    <dgm:cxn modelId="{0976C05D-CF1F-4012-B73C-C1AC1675F7BE}" srcId="{C2F027BC-DE36-4080-9FCD-E6362ADBF555}" destId="{20096B59-E1EF-4BD3-997C-8D04C70AF1A0}" srcOrd="4" destOrd="0" parTransId="{ED55600F-F0FD-4DA2-A06A-3F016439358E}" sibTransId="{BAA2DF04-A7E8-433E-A335-FC0FF8D10B80}"/>
    <dgm:cxn modelId="{34963E57-D021-4784-9414-F8B0675BB770}" srcId="{C2F027BC-DE36-4080-9FCD-E6362ADBF555}" destId="{76F602FC-C746-44DB-80C8-F8BAC6136874}" srcOrd="2" destOrd="0" parTransId="{7D54687C-C8CB-4798-A5C9-2E22E76A8022}" sibTransId="{5D3EB058-1454-404D-9599-1F6985370C8A}"/>
    <dgm:cxn modelId="{E21A4E9E-945E-44E2-B067-F17F07A17D7C}" type="presOf" srcId="{C2F027BC-DE36-4080-9FCD-E6362ADBF555}" destId="{BBB5884F-1E39-41D4-829F-5E26F740F93C}" srcOrd="0" destOrd="0" presId="urn:microsoft.com/office/officeart/2005/8/layout/process4"/>
    <dgm:cxn modelId="{A915E0AE-23EA-4DBE-B757-78FEB989EB6C}" srcId="{C2F027BC-DE36-4080-9FCD-E6362ADBF555}" destId="{8FA8099B-EF9D-4D64-88F1-1D66229969B9}" srcOrd="1" destOrd="0" parTransId="{87DEB3C5-AED0-41D6-BC08-193CF7E6795C}" sibTransId="{18C383D2-17E9-44A0-BED0-AB64E0684CD0}"/>
    <dgm:cxn modelId="{6D08EBBA-959F-4002-944C-350929F6036E}" type="presOf" srcId="{20096B59-E1EF-4BD3-997C-8D04C70AF1A0}" destId="{4CDC73A3-9DF2-4D86-AAE3-C26CB846D96E}" srcOrd="0" destOrd="0" presId="urn:microsoft.com/office/officeart/2005/8/layout/process4"/>
    <dgm:cxn modelId="{8AFCDCD2-A23C-4F41-9BA5-D5CC373074F5}" type="presOf" srcId="{E7B70BE2-E238-4EED-A4DC-E1EAC051B4B7}" destId="{0C8198A7-E34D-4EEE-8563-50390BF859D0}" srcOrd="0" destOrd="0" presId="urn:microsoft.com/office/officeart/2005/8/layout/process4"/>
    <dgm:cxn modelId="{4CE4E2D3-C447-43C7-8BBC-E58EFC099779}" type="presOf" srcId="{76F602FC-C746-44DB-80C8-F8BAC6136874}" destId="{0989A2F0-C574-4A0F-A2D3-D6562CD9B3DF}" srcOrd="0" destOrd="0" presId="urn:microsoft.com/office/officeart/2005/8/layout/process4"/>
    <dgm:cxn modelId="{E037EFE1-9278-41E8-A810-06F5331BEF54}" srcId="{C2F027BC-DE36-4080-9FCD-E6362ADBF555}" destId="{DBE72AF7-39E5-470F-AD38-4D2AED5D01AD}" srcOrd="0" destOrd="0" parTransId="{13B60959-3DAD-4270-8555-05C7E6A876CE}" sibTransId="{D8E15AEB-AE29-4D70-84A9-CC012A9381CE}"/>
    <dgm:cxn modelId="{CF08D6D7-A217-48E7-8674-E5B961B34186}" type="presParOf" srcId="{BBB5884F-1E39-41D4-829F-5E26F740F93C}" destId="{894A3D17-A36A-4D76-9266-EE038E5A1F0E}" srcOrd="0" destOrd="0" presId="urn:microsoft.com/office/officeart/2005/8/layout/process4"/>
    <dgm:cxn modelId="{011CFD74-32A5-44DF-8EB9-6DF621BAA1BB}" type="presParOf" srcId="{894A3D17-A36A-4D76-9266-EE038E5A1F0E}" destId="{4CDC73A3-9DF2-4D86-AAE3-C26CB846D96E}" srcOrd="0" destOrd="0" presId="urn:microsoft.com/office/officeart/2005/8/layout/process4"/>
    <dgm:cxn modelId="{6D5A9986-C1B7-4DF5-AE87-5500E9AC245C}" type="presParOf" srcId="{BBB5884F-1E39-41D4-829F-5E26F740F93C}" destId="{6A70949B-FAB7-4135-AC40-3F75D9FE6999}" srcOrd="1" destOrd="0" presId="urn:microsoft.com/office/officeart/2005/8/layout/process4"/>
    <dgm:cxn modelId="{F1A60AFA-468F-4C7F-9AA1-3BEA5568E730}" type="presParOf" srcId="{BBB5884F-1E39-41D4-829F-5E26F740F93C}" destId="{805A71C3-DCD0-4ADA-9B8C-E718D69FEC57}" srcOrd="2" destOrd="0" presId="urn:microsoft.com/office/officeart/2005/8/layout/process4"/>
    <dgm:cxn modelId="{32FDCAF4-073C-4601-8CBA-E6E487A93070}" type="presParOf" srcId="{805A71C3-DCD0-4ADA-9B8C-E718D69FEC57}" destId="{0C8198A7-E34D-4EEE-8563-50390BF859D0}" srcOrd="0" destOrd="0" presId="urn:microsoft.com/office/officeart/2005/8/layout/process4"/>
    <dgm:cxn modelId="{D7437D30-02B8-4D62-8981-6D03AD3A775F}" type="presParOf" srcId="{BBB5884F-1E39-41D4-829F-5E26F740F93C}" destId="{65B8B418-35A4-48A5-8059-F00D1418C3EF}" srcOrd="3" destOrd="0" presId="urn:microsoft.com/office/officeart/2005/8/layout/process4"/>
    <dgm:cxn modelId="{A4B5119C-0346-4C88-9319-83CE920691F9}" type="presParOf" srcId="{BBB5884F-1E39-41D4-829F-5E26F740F93C}" destId="{6C15B4A9-F26D-4282-AD41-1A1C932ECDCB}" srcOrd="4" destOrd="0" presId="urn:microsoft.com/office/officeart/2005/8/layout/process4"/>
    <dgm:cxn modelId="{A707F87E-7619-40D6-BA7E-73636963E4E8}" type="presParOf" srcId="{6C15B4A9-F26D-4282-AD41-1A1C932ECDCB}" destId="{0989A2F0-C574-4A0F-A2D3-D6562CD9B3DF}" srcOrd="0" destOrd="0" presId="urn:microsoft.com/office/officeart/2005/8/layout/process4"/>
    <dgm:cxn modelId="{7A784FB9-CAE9-496C-A1B1-7672FE81E387}" type="presParOf" srcId="{BBB5884F-1E39-41D4-829F-5E26F740F93C}" destId="{414B844F-4C18-42EC-A242-349FF7494A95}" srcOrd="5" destOrd="0" presId="urn:microsoft.com/office/officeart/2005/8/layout/process4"/>
    <dgm:cxn modelId="{109F006E-0D44-495C-BE12-5CE58BFB0A3F}" type="presParOf" srcId="{BBB5884F-1E39-41D4-829F-5E26F740F93C}" destId="{8D22FCEC-7DB9-4DC0-87AE-B518513BD91B}" srcOrd="6" destOrd="0" presId="urn:microsoft.com/office/officeart/2005/8/layout/process4"/>
    <dgm:cxn modelId="{CBFD7180-CFA5-4310-B03A-98347FC32FB1}" type="presParOf" srcId="{8D22FCEC-7DB9-4DC0-87AE-B518513BD91B}" destId="{84DEE4A1-ECBE-4FF8-80E2-3D8DFEDF0F7A}" srcOrd="0" destOrd="0" presId="urn:microsoft.com/office/officeart/2005/8/layout/process4"/>
    <dgm:cxn modelId="{C9E38B59-3AB4-4EAE-9087-41B1F2442DD4}" type="presParOf" srcId="{BBB5884F-1E39-41D4-829F-5E26F740F93C}" destId="{4B019DCE-C4EA-4F5B-BA4E-9D6E173418AD}" srcOrd="7" destOrd="0" presId="urn:microsoft.com/office/officeart/2005/8/layout/process4"/>
    <dgm:cxn modelId="{8E8A05C4-6619-4BBE-A503-F45BDDAAB832}" type="presParOf" srcId="{BBB5884F-1E39-41D4-829F-5E26F740F93C}" destId="{84D86B59-0BDB-4441-A6DB-35186EBDB521}" srcOrd="8" destOrd="0" presId="urn:microsoft.com/office/officeart/2005/8/layout/process4"/>
    <dgm:cxn modelId="{166919E6-0708-42A9-96C9-0F7993D4E5CD}" type="presParOf" srcId="{84D86B59-0BDB-4441-A6DB-35186EBDB521}" destId="{B34A3393-7E7B-4D2C-B7BD-F6A67F3019B5}"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F027BC-DE36-4080-9FCD-E6362ADBF555}" type="doc">
      <dgm:prSet loTypeId="urn:microsoft.com/office/officeart/2005/8/layout/process4" loCatId="process" qsTypeId="urn:microsoft.com/office/officeart/2005/8/quickstyle/simple5" qsCatId="simple" csTypeId="urn:microsoft.com/office/officeart/2005/8/colors/colorful5" csCatId="colorful" phldr="1"/>
      <dgm:spPr/>
      <dgm:t>
        <a:bodyPr/>
        <a:lstStyle/>
        <a:p>
          <a:endParaRPr lang="en-US"/>
        </a:p>
      </dgm:t>
    </dgm:pt>
    <dgm:pt modelId="{8FA8099B-EF9D-4D64-88F1-1D66229969B9}">
      <dgm:prSet custT="1"/>
      <dgm:spPr/>
      <dgm:t>
        <a:bodyPr/>
        <a:lstStyle/>
        <a:p>
          <a:r>
            <a:rPr lang="fr-CA" sz="1800" dirty="0"/>
            <a:t>Début des travaux (pose de conduites) dans la semaine suivante, </a:t>
          </a:r>
        </a:p>
        <a:p>
          <a:r>
            <a:rPr lang="fr-CA" sz="1800" dirty="0"/>
            <a:t>soit le </a:t>
          </a:r>
          <a:r>
            <a:rPr lang="fr-CA" sz="1800" b="1" dirty="0"/>
            <a:t>11 juin ou le 18 juin </a:t>
          </a:r>
          <a:r>
            <a:rPr lang="fr-CA" sz="1800" dirty="0"/>
            <a:t>pour le secteur est (haute Ville);</a:t>
          </a:r>
          <a:endParaRPr lang="en-US" sz="1800" dirty="0"/>
        </a:p>
      </dgm:t>
    </dgm:pt>
    <dgm:pt modelId="{87DEB3C5-AED0-41D6-BC08-193CF7E6795C}" type="parTrans" cxnId="{A915E0AE-23EA-4DBE-B757-78FEB989EB6C}">
      <dgm:prSet/>
      <dgm:spPr/>
      <dgm:t>
        <a:bodyPr/>
        <a:lstStyle/>
        <a:p>
          <a:endParaRPr lang="en-US"/>
        </a:p>
      </dgm:t>
    </dgm:pt>
    <dgm:pt modelId="{18C383D2-17E9-44A0-BED0-AB64E0684CD0}" type="sibTrans" cxnId="{A915E0AE-23EA-4DBE-B757-78FEB989EB6C}">
      <dgm:prSet/>
      <dgm:spPr/>
      <dgm:t>
        <a:bodyPr/>
        <a:lstStyle/>
        <a:p>
          <a:endParaRPr lang="en-US"/>
        </a:p>
      </dgm:t>
    </dgm:pt>
    <dgm:pt modelId="{76F602FC-C746-44DB-80C8-F8BAC6136874}">
      <dgm:prSet custT="1"/>
      <dgm:spPr/>
      <dgm:t>
        <a:bodyPr/>
        <a:lstStyle/>
        <a:p>
          <a:pPr>
            <a:spcAft>
              <a:spcPts val="0"/>
            </a:spcAft>
          </a:pPr>
          <a:r>
            <a:rPr lang="fr-CA" sz="1800" dirty="0"/>
            <a:t>Durée de plus ou moins 6 semaines, </a:t>
          </a:r>
        </a:p>
        <a:p>
          <a:pPr>
            <a:spcAft>
              <a:spcPts val="0"/>
            </a:spcAft>
          </a:pPr>
          <a:r>
            <a:rPr lang="fr-CA" sz="1800" dirty="0"/>
            <a:t>donc environ jusqu’au </a:t>
          </a:r>
          <a:r>
            <a:rPr lang="fr-CA" sz="1800" b="1" dirty="0"/>
            <a:t>20 juillet ou 27 juillet </a:t>
          </a:r>
          <a:r>
            <a:rPr lang="fr-CA" sz="1800" dirty="0"/>
            <a:t>pour ce qui est des travaux de remplacement des conduites;</a:t>
          </a:r>
          <a:endParaRPr lang="en-US" sz="1800" dirty="0"/>
        </a:p>
      </dgm:t>
    </dgm:pt>
    <dgm:pt modelId="{7D54687C-C8CB-4798-A5C9-2E22E76A8022}" type="parTrans" cxnId="{34963E57-D021-4784-9414-F8B0675BB770}">
      <dgm:prSet/>
      <dgm:spPr/>
      <dgm:t>
        <a:bodyPr/>
        <a:lstStyle/>
        <a:p>
          <a:endParaRPr lang="en-US"/>
        </a:p>
      </dgm:t>
    </dgm:pt>
    <dgm:pt modelId="{5D3EB058-1454-404D-9599-1F6985370C8A}" type="sibTrans" cxnId="{34963E57-D021-4784-9414-F8B0675BB770}">
      <dgm:prSet/>
      <dgm:spPr/>
      <dgm:t>
        <a:bodyPr/>
        <a:lstStyle/>
        <a:p>
          <a:endParaRPr lang="en-US"/>
        </a:p>
      </dgm:t>
    </dgm:pt>
    <dgm:pt modelId="{E7B70BE2-E238-4EED-A4DC-E1EAC051B4B7}">
      <dgm:prSet custT="1"/>
      <dgm:spPr/>
      <dgm:t>
        <a:bodyPr/>
        <a:lstStyle/>
        <a:p>
          <a:r>
            <a:rPr lang="fr-CA" sz="1800" dirty="0"/>
            <a:t>Pavage et bordures + arrières pendant 5 semaines à partir de la fin des travaux de remplacement de conduites </a:t>
          </a:r>
        </a:p>
        <a:p>
          <a:r>
            <a:rPr lang="fr-CA" sz="1800" dirty="0"/>
            <a:t>donc jusqu’au </a:t>
          </a:r>
          <a:r>
            <a:rPr lang="fr-CA" sz="1800" b="1" dirty="0"/>
            <a:t>7 septembre ou 14 septembre</a:t>
          </a:r>
          <a:endParaRPr lang="en-US" sz="1800" b="1" dirty="0"/>
        </a:p>
      </dgm:t>
    </dgm:pt>
    <dgm:pt modelId="{556F7889-98F6-4BAC-925C-AE809A899577}" type="parTrans" cxnId="{5C66BF26-69C6-482B-BEA3-809B3C2ADEB5}">
      <dgm:prSet/>
      <dgm:spPr/>
      <dgm:t>
        <a:bodyPr/>
        <a:lstStyle/>
        <a:p>
          <a:endParaRPr lang="en-US"/>
        </a:p>
      </dgm:t>
    </dgm:pt>
    <dgm:pt modelId="{B5485470-68B9-472C-86AB-519F27299A66}" type="sibTrans" cxnId="{5C66BF26-69C6-482B-BEA3-809B3C2ADEB5}">
      <dgm:prSet/>
      <dgm:spPr/>
      <dgm:t>
        <a:bodyPr/>
        <a:lstStyle/>
        <a:p>
          <a:endParaRPr lang="en-US"/>
        </a:p>
      </dgm:t>
    </dgm:pt>
    <dgm:pt modelId="{20096B59-E1EF-4BD3-997C-8D04C70AF1A0}">
      <dgm:prSet/>
      <dgm:spPr/>
      <dgm:t>
        <a:bodyPr/>
        <a:lstStyle/>
        <a:p>
          <a:r>
            <a:rPr lang="fr-CA" b="1" dirty="0"/>
            <a:t>Fin des travaux prévus pour le 14 septembre</a:t>
          </a:r>
          <a:endParaRPr lang="en-US" dirty="0"/>
        </a:p>
      </dgm:t>
    </dgm:pt>
    <dgm:pt modelId="{ED55600F-F0FD-4DA2-A06A-3F016439358E}" type="parTrans" cxnId="{0976C05D-CF1F-4012-B73C-C1AC1675F7BE}">
      <dgm:prSet/>
      <dgm:spPr/>
      <dgm:t>
        <a:bodyPr/>
        <a:lstStyle/>
        <a:p>
          <a:endParaRPr lang="en-US"/>
        </a:p>
      </dgm:t>
    </dgm:pt>
    <dgm:pt modelId="{BAA2DF04-A7E8-433E-A335-FC0FF8D10B80}" type="sibTrans" cxnId="{0976C05D-CF1F-4012-B73C-C1AC1675F7BE}">
      <dgm:prSet/>
      <dgm:spPr/>
      <dgm:t>
        <a:bodyPr/>
        <a:lstStyle/>
        <a:p>
          <a:endParaRPr lang="en-US"/>
        </a:p>
      </dgm:t>
    </dgm:pt>
    <dgm:pt modelId="{DBE72AF7-39E5-470F-AD38-4D2AED5D01AD}">
      <dgm:prSet custT="1"/>
      <dgm:spPr/>
      <dgm:t>
        <a:bodyPr/>
        <a:lstStyle/>
        <a:p>
          <a:r>
            <a:rPr lang="fr-CA" sz="1800" dirty="0"/>
            <a:t>Pose du réseau temporaire et préparation dans la semaine du </a:t>
          </a:r>
        </a:p>
        <a:p>
          <a:r>
            <a:rPr lang="fr-CA" sz="1800" b="1" dirty="0"/>
            <a:t>4 juin ou du 11 juin</a:t>
          </a:r>
          <a:endParaRPr lang="en-US" sz="1800" dirty="0"/>
        </a:p>
      </dgm:t>
    </dgm:pt>
    <dgm:pt modelId="{D8E15AEB-AE29-4D70-84A9-CC012A9381CE}" type="sibTrans" cxnId="{E037EFE1-9278-41E8-A810-06F5331BEF54}">
      <dgm:prSet/>
      <dgm:spPr/>
      <dgm:t>
        <a:bodyPr/>
        <a:lstStyle/>
        <a:p>
          <a:endParaRPr lang="en-US"/>
        </a:p>
      </dgm:t>
    </dgm:pt>
    <dgm:pt modelId="{13B60959-3DAD-4270-8555-05C7E6A876CE}" type="parTrans" cxnId="{E037EFE1-9278-41E8-A810-06F5331BEF54}">
      <dgm:prSet/>
      <dgm:spPr/>
      <dgm:t>
        <a:bodyPr/>
        <a:lstStyle/>
        <a:p>
          <a:endParaRPr lang="en-US"/>
        </a:p>
      </dgm:t>
    </dgm:pt>
    <dgm:pt modelId="{6A5C42AF-6845-4AA7-9B13-B0F1947CC15F}" type="pres">
      <dgm:prSet presAssocID="{C2F027BC-DE36-4080-9FCD-E6362ADBF555}" presName="Name0" presStyleCnt="0">
        <dgm:presLayoutVars>
          <dgm:dir/>
          <dgm:animLvl val="lvl"/>
          <dgm:resizeHandles val="exact"/>
        </dgm:presLayoutVars>
      </dgm:prSet>
      <dgm:spPr/>
    </dgm:pt>
    <dgm:pt modelId="{81A3BF03-D107-4BA8-B3D0-8D8C5016E731}" type="pres">
      <dgm:prSet presAssocID="{20096B59-E1EF-4BD3-997C-8D04C70AF1A0}" presName="boxAndChildren" presStyleCnt="0"/>
      <dgm:spPr/>
    </dgm:pt>
    <dgm:pt modelId="{43209196-C9CC-4E8C-A44B-ACC0B15E183E}" type="pres">
      <dgm:prSet presAssocID="{20096B59-E1EF-4BD3-997C-8D04C70AF1A0}" presName="parentTextBox" presStyleLbl="node1" presStyleIdx="0" presStyleCnt="5" custLinFactNeighborY="-1248"/>
      <dgm:spPr/>
    </dgm:pt>
    <dgm:pt modelId="{B56251C6-B13C-4464-9990-00D3E6CBD26E}" type="pres">
      <dgm:prSet presAssocID="{B5485470-68B9-472C-86AB-519F27299A66}" presName="sp" presStyleCnt="0"/>
      <dgm:spPr/>
    </dgm:pt>
    <dgm:pt modelId="{2B0DC2DD-18AD-4207-BF3B-E59C3D54635E}" type="pres">
      <dgm:prSet presAssocID="{E7B70BE2-E238-4EED-A4DC-E1EAC051B4B7}" presName="arrowAndChildren" presStyleCnt="0"/>
      <dgm:spPr/>
    </dgm:pt>
    <dgm:pt modelId="{5640B07F-9400-4C88-91A5-C7790451AC96}" type="pres">
      <dgm:prSet presAssocID="{E7B70BE2-E238-4EED-A4DC-E1EAC051B4B7}" presName="parentTextArrow" presStyleLbl="node1" presStyleIdx="1" presStyleCnt="5"/>
      <dgm:spPr/>
    </dgm:pt>
    <dgm:pt modelId="{C3A1F057-C480-4A89-98B5-88BBDA9FA1FC}" type="pres">
      <dgm:prSet presAssocID="{5D3EB058-1454-404D-9599-1F6985370C8A}" presName="sp" presStyleCnt="0"/>
      <dgm:spPr/>
    </dgm:pt>
    <dgm:pt modelId="{EAE71C6C-180A-4569-B2FA-D0CF68F1ADE6}" type="pres">
      <dgm:prSet presAssocID="{76F602FC-C746-44DB-80C8-F8BAC6136874}" presName="arrowAndChildren" presStyleCnt="0"/>
      <dgm:spPr/>
    </dgm:pt>
    <dgm:pt modelId="{6189BAE2-FE4B-41C7-94E8-4A3B3ADADF8A}" type="pres">
      <dgm:prSet presAssocID="{76F602FC-C746-44DB-80C8-F8BAC6136874}" presName="parentTextArrow" presStyleLbl="node1" presStyleIdx="2" presStyleCnt="5" custLinFactNeighborX="-7971" custLinFactNeighborY="-1032"/>
      <dgm:spPr/>
    </dgm:pt>
    <dgm:pt modelId="{6EE8E349-B62B-4FDE-BD60-FD9C60F34DEB}" type="pres">
      <dgm:prSet presAssocID="{18C383D2-17E9-44A0-BED0-AB64E0684CD0}" presName="sp" presStyleCnt="0"/>
      <dgm:spPr/>
    </dgm:pt>
    <dgm:pt modelId="{7A10F040-33AE-4B32-A9AF-E9CA940E39E5}" type="pres">
      <dgm:prSet presAssocID="{8FA8099B-EF9D-4D64-88F1-1D66229969B9}" presName="arrowAndChildren" presStyleCnt="0"/>
      <dgm:spPr/>
    </dgm:pt>
    <dgm:pt modelId="{01DCB2A0-1C05-460A-96D7-EFE2CF6E9D0A}" type="pres">
      <dgm:prSet presAssocID="{8FA8099B-EF9D-4D64-88F1-1D66229969B9}" presName="parentTextArrow" presStyleLbl="node1" presStyleIdx="3" presStyleCnt="5"/>
      <dgm:spPr/>
    </dgm:pt>
    <dgm:pt modelId="{06454D5C-31EC-485E-934C-4BA0AAC0DDA2}" type="pres">
      <dgm:prSet presAssocID="{D8E15AEB-AE29-4D70-84A9-CC012A9381CE}" presName="sp" presStyleCnt="0"/>
      <dgm:spPr/>
    </dgm:pt>
    <dgm:pt modelId="{F84DBAE5-41A9-45A4-A22F-71BC13F9B115}" type="pres">
      <dgm:prSet presAssocID="{DBE72AF7-39E5-470F-AD38-4D2AED5D01AD}" presName="arrowAndChildren" presStyleCnt="0"/>
      <dgm:spPr/>
    </dgm:pt>
    <dgm:pt modelId="{13AB72EA-B769-4FE9-9C9C-98F3C38E34F1}" type="pres">
      <dgm:prSet presAssocID="{DBE72AF7-39E5-470F-AD38-4D2AED5D01AD}" presName="parentTextArrow" presStyleLbl="node1" presStyleIdx="4" presStyleCnt="5"/>
      <dgm:spPr/>
    </dgm:pt>
  </dgm:ptLst>
  <dgm:cxnLst>
    <dgm:cxn modelId="{B09E6517-62E5-4900-A1DD-8D51FD078F11}" type="presOf" srcId="{20096B59-E1EF-4BD3-997C-8D04C70AF1A0}" destId="{43209196-C9CC-4E8C-A44B-ACC0B15E183E}" srcOrd="0" destOrd="0" presId="urn:microsoft.com/office/officeart/2005/8/layout/process4"/>
    <dgm:cxn modelId="{5C66BF26-69C6-482B-BEA3-809B3C2ADEB5}" srcId="{C2F027BC-DE36-4080-9FCD-E6362ADBF555}" destId="{E7B70BE2-E238-4EED-A4DC-E1EAC051B4B7}" srcOrd="3" destOrd="0" parTransId="{556F7889-98F6-4BAC-925C-AE809A899577}" sibTransId="{B5485470-68B9-472C-86AB-519F27299A66}"/>
    <dgm:cxn modelId="{C995125D-6C87-463C-A136-6944FE13BFD3}" type="presOf" srcId="{C2F027BC-DE36-4080-9FCD-E6362ADBF555}" destId="{6A5C42AF-6845-4AA7-9B13-B0F1947CC15F}" srcOrd="0" destOrd="0" presId="urn:microsoft.com/office/officeart/2005/8/layout/process4"/>
    <dgm:cxn modelId="{0976C05D-CF1F-4012-B73C-C1AC1675F7BE}" srcId="{C2F027BC-DE36-4080-9FCD-E6362ADBF555}" destId="{20096B59-E1EF-4BD3-997C-8D04C70AF1A0}" srcOrd="4" destOrd="0" parTransId="{ED55600F-F0FD-4DA2-A06A-3F016439358E}" sibTransId="{BAA2DF04-A7E8-433E-A335-FC0FF8D10B80}"/>
    <dgm:cxn modelId="{34963E57-D021-4784-9414-F8B0675BB770}" srcId="{C2F027BC-DE36-4080-9FCD-E6362ADBF555}" destId="{76F602FC-C746-44DB-80C8-F8BAC6136874}" srcOrd="2" destOrd="0" parTransId="{7D54687C-C8CB-4798-A5C9-2E22E76A8022}" sibTransId="{5D3EB058-1454-404D-9599-1F6985370C8A}"/>
    <dgm:cxn modelId="{A915E0AE-23EA-4DBE-B757-78FEB989EB6C}" srcId="{C2F027BC-DE36-4080-9FCD-E6362ADBF555}" destId="{8FA8099B-EF9D-4D64-88F1-1D66229969B9}" srcOrd="1" destOrd="0" parTransId="{87DEB3C5-AED0-41D6-BC08-193CF7E6795C}" sibTransId="{18C383D2-17E9-44A0-BED0-AB64E0684CD0}"/>
    <dgm:cxn modelId="{43360DB3-2109-4BBA-9A30-F60B03E3253D}" type="presOf" srcId="{DBE72AF7-39E5-470F-AD38-4D2AED5D01AD}" destId="{13AB72EA-B769-4FE9-9C9C-98F3C38E34F1}" srcOrd="0" destOrd="0" presId="urn:microsoft.com/office/officeart/2005/8/layout/process4"/>
    <dgm:cxn modelId="{E037EFE1-9278-41E8-A810-06F5331BEF54}" srcId="{C2F027BC-DE36-4080-9FCD-E6362ADBF555}" destId="{DBE72AF7-39E5-470F-AD38-4D2AED5D01AD}" srcOrd="0" destOrd="0" parTransId="{13B60959-3DAD-4270-8555-05C7E6A876CE}" sibTransId="{D8E15AEB-AE29-4D70-84A9-CC012A9381CE}"/>
    <dgm:cxn modelId="{89B3EBE3-8EBF-43D0-BB22-242E7B51C9C1}" type="presOf" srcId="{E7B70BE2-E238-4EED-A4DC-E1EAC051B4B7}" destId="{5640B07F-9400-4C88-91A5-C7790451AC96}" srcOrd="0" destOrd="0" presId="urn:microsoft.com/office/officeart/2005/8/layout/process4"/>
    <dgm:cxn modelId="{7F2E65F7-CB14-4A91-831F-5668BD45E0CB}" type="presOf" srcId="{8FA8099B-EF9D-4D64-88F1-1D66229969B9}" destId="{01DCB2A0-1C05-460A-96D7-EFE2CF6E9D0A}" srcOrd="0" destOrd="0" presId="urn:microsoft.com/office/officeart/2005/8/layout/process4"/>
    <dgm:cxn modelId="{3AB751FE-342E-48E3-9B9C-8BFDFFB61B8F}" type="presOf" srcId="{76F602FC-C746-44DB-80C8-F8BAC6136874}" destId="{6189BAE2-FE4B-41C7-94E8-4A3B3ADADF8A}" srcOrd="0" destOrd="0" presId="urn:microsoft.com/office/officeart/2005/8/layout/process4"/>
    <dgm:cxn modelId="{D452CEBD-6E33-437E-A8D6-299862C33712}" type="presParOf" srcId="{6A5C42AF-6845-4AA7-9B13-B0F1947CC15F}" destId="{81A3BF03-D107-4BA8-B3D0-8D8C5016E731}" srcOrd="0" destOrd="0" presId="urn:microsoft.com/office/officeart/2005/8/layout/process4"/>
    <dgm:cxn modelId="{104FFB0B-8724-42D2-8F8A-D2D565EF0499}" type="presParOf" srcId="{81A3BF03-D107-4BA8-B3D0-8D8C5016E731}" destId="{43209196-C9CC-4E8C-A44B-ACC0B15E183E}" srcOrd="0" destOrd="0" presId="urn:microsoft.com/office/officeart/2005/8/layout/process4"/>
    <dgm:cxn modelId="{510F1495-D0F5-44CD-B54A-EB1728DCC8B3}" type="presParOf" srcId="{6A5C42AF-6845-4AA7-9B13-B0F1947CC15F}" destId="{B56251C6-B13C-4464-9990-00D3E6CBD26E}" srcOrd="1" destOrd="0" presId="urn:microsoft.com/office/officeart/2005/8/layout/process4"/>
    <dgm:cxn modelId="{B8FE0840-CBC3-4F78-93E1-B4F0B76A236D}" type="presParOf" srcId="{6A5C42AF-6845-4AA7-9B13-B0F1947CC15F}" destId="{2B0DC2DD-18AD-4207-BF3B-E59C3D54635E}" srcOrd="2" destOrd="0" presId="urn:microsoft.com/office/officeart/2005/8/layout/process4"/>
    <dgm:cxn modelId="{9CD9C155-9D86-44D1-AABB-117C1FE9C817}" type="presParOf" srcId="{2B0DC2DD-18AD-4207-BF3B-E59C3D54635E}" destId="{5640B07F-9400-4C88-91A5-C7790451AC96}" srcOrd="0" destOrd="0" presId="urn:microsoft.com/office/officeart/2005/8/layout/process4"/>
    <dgm:cxn modelId="{7120E275-056D-46E0-9D4C-AE3AE82C05EF}" type="presParOf" srcId="{6A5C42AF-6845-4AA7-9B13-B0F1947CC15F}" destId="{C3A1F057-C480-4A89-98B5-88BBDA9FA1FC}" srcOrd="3" destOrd="0" presId="urn:microsoft.com/office/officeart/2005/8/layout/process4"/>
    <dgm:cxn modelId="{545AFF71-ED2E-4F3E-A012-A8A3FA287CD8}" type="presParOf" srcId="{6A5C42AF-6845-4AA7-9B13-B0F1947CC15F}" destId="{EAE71C6C-180A-4569-B2FA-D0CF68F1ADE6}" srcOrd="4" destOrd="0" presId="urn:microsoft.com/office/officeart/2005/8/layout/process4"/>
    <dgm:cxn modelId="{99D527D4-B8AD-4E5B-AA4D-7BD89087CD07}" type="presParOf" srcId="{EAE71C6C-180A-4569-B2FA-D0CF68F1ADE6}" destId="{6189BAE2-FE4B-41C7-94E8-4A3B3ADADF8A}" srcOrd="0" destOrd="0" presId="urn:microsoft.com/office/officeart/2005/8/layout/process4"/>
    <dgm:cxn modelId="{CAB4124D-48E8-4B2F-9114-52AAE700D56A}" type="presParOf" srcId="{6A5C42AF-6845-4AA7-9B13-B0F1947CC15F}" destId="{6EE8E349-B62B-4FDE-BD60-FD9C60F34DEB}" srcOrd="5" destOrd="0" presId="urn:microsoft.com/office/officeart/2005/8/layout/process4"/>
    <dgm:cxn modelId="{9ECF461B-ECED-4D8A-BAF3-D20A315BD8C3}" type="presParOf" srcId="{6A5C42AF-6845-4AA7-9B13-B0F1947CC15F}" destId="{7A10F040-33AE-4B32-A9AF-E9CA940E39E5}" srcOrd="6" destOrd="0" presId="urn:microsoft.com/office/officeart/2005/8/layout/process4"/>
    <dgm:cxn modelId="{FAE5F78B-0625-4291-BE89-2FE795ED8B4F}" type="presParOf" srcId="{7A10F040-33AE-4B32-A9AF-E9CA940E39E5}" destId="{01DCB2A0-1C05-460A-96D7-EFE2CF6E9D0A}" srcOrd="0" destOrd="0" presId="urn:microsoft.com/office/officeart/2005/8/layout/process4"/>
    <dgm:cxn modelId="{81725D01-6AE6-483D-A892-4BFF377AFE56}" type="presParOf" srcId="{6A5C42AF-6845-4AA7-9B13-B0F1947CC15F}" destId="{06454D5C-31EC-485E-934C-4BA0AAC0DDA2}" srcOrd="7" destOrd="0" presId="urn:microsoft.com/office/officeart/2005/8/layout/process4"/>
    <dgm:cxn modelId="{39A3E8C7-F64D-4ED4-8308-D07A52BBEB16}" type="presParOf" srcId="{6A5C42AF-6845-4AA7-9B13-B0F1947CC15F}" destId="{F84DBAE5-41A9-45A4-A22F-71BC13F9B115}" srcOrd="8" destOrd="0" presId="urn:microsoft.com/office/officeart/2005/8/layout/process4"/>
    <dgm:cxn modelId="{0BDA49FA-11E6-4299-8749-BEE318A7922C}" type="presParOf" srcId="{F84DBAE5-41A9-45A4-A22F-71BC13F9B115}" destId="{13AB72EA-B769-4FE9-9C9C-98F3C38E34F1}"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368D83-62A0-4C01-B686-ED070754F26C}" type="doc">
      <dgm:prSet loTypeId="urn:microsoft.com/office/officeart/2005/8/layout/cycle8" loCatId="cycle" qsTypeId="urn:microsoft.com/office/officeart/2005/8/quickstyle/simple1" qsCatId="simple" csTypeId="urn:microsoft.com/office/officeart/2005/8/colors/accent0_1" csCatId="mainScheme" phldr="1"/>
      <dgm:spPr/>
      <dgm:t>
        <a:bodyPr/>
        <a:lstStyle/>
        <a:p>
          <a:endParaRPr lang="en-US"/>
        </a:p>
      </dgm:t>
    </dgm:pt>
    <dgm:pt modelId="{E8120321-A5CD-4DAC-83B2-EFAD8C20D295}">
      <dgm:prSet/>
      <dgm:spPr/>
      <dgm:t>
        <a:bodyPr/>
        <a:lstStyle/>
        <a:p>
          <a:r>
            <a:rPr lang="fr-FR" b="1" dirty="0"/>
            <a:t>Nouveaux lampadaires sur l’avenue des Monts, des Villas et du Manoir</a:t>
          </a:r>
          <a:endParaRPr lang="en-US" b="1" dirty="0"/>
        </a:p>
      </dgm:t>
    </dgm:pt>
    <dgm:pt modelId="{B03E7E08-1A95-45A1-BF64-373C4ECB9652}" type="parTrans" cxnId="{A76A5A56-9E48-4583-84E4-36E540858A35}">
      <dgm:prSet/>
      <dgm:spPr/>
      <dgm:t>
        <a:bodyPr/>
        <a:lstStyle/>
        <a:p>
          <a:endParaRPr lang="en-US"/>
        </a:p>
      </dgm:t>
    </dgm:pt>
    <dgm:pt modelId="{4DDD217A-9741-4A62-8D06-EB0335A0B45B}" type="sibTrans" cxnId="{A76A5A56-9E48-4583-84E4-36E540858A35}">
      <dgm:prSet/>
      <dgm:spPr/>
      <dgm:t>
        <a:bodyPr/>
        <a:lstStyle/>
        <a:p>
          <a:endParaRPr lang="en-US"/>
        </a:p>
      </dgm:t>
    </dgm:pt>
    <dgm:pt modelId="{0956EE84-DCFF-4FBA-8A48-A35F63F93B61}">
      <dgm:prSet/>
      <dgm:spPr/>
      <dgm:t>
        <a:bodyPr/>
        <a:lstStyle/>
        <a:p>
          <a:r>
            <a:rPr lang="fr-FR" b="1" dirty="0"/>
            <a:t>Prolongement de la piste cyclable sur l’avenue des Monts </a:t>
          </a:r>
          <a:endParaRPr lang="en-US" b="1" dirty="0"/>
        </a:p>
      </dgm:t>
    </dgm:pt>
    <dgm:pt modelId="{376B2D8A-7D9F-4D80-ACFE-6448AD1CED1F}" type="parTrans" cxnId="{7C2637E8-FB4B-4C07-A192-413611220871}">
      <dgm:prSet/>
      <dgm:spPr/>
      <dgm:t>
        <a:bodyPr/>
        <a:lstStyle/>
        <a:p>
          <a:endParaRPr lang="en-US"/>
        </a:p>
      </dgm:t>
    </dgm:pt>
    <dgm:pt modelId="{2644CA9E-71D8-4330-8A44-86EC8DBD819B}" type="sibTrans" cxnId="{7C2637E8-FB4B-4C07-A192-413611220871}">
      <dgm:prSet/>
      <dgm:spPr/>
      <dgm:t>
        <a:bodyPr/>
        <a:lstStyle/>
        <a:p>
          <a:endParaRPr lang="en-US"/>
        </a:p>
      </dgm:t>
    </dgm:pt>
    <dgm:pt modelId="{74F977B4-7E94-4BE8-8E23-0A1D982B73AC}">
      <dgm:prSet/>
      <dgm:spPr/>
      <dgm:t>
        <a:bodyPr/>
        <a:lstStyle/>
        <a:p>
          <a:r>
            <a:rPr lang="fr-FR" b="1" dirty="0"/>
            <a:t>Structure de chaussé et bordures toutes neuves</a:t>
          </a:r>
          <a:endParaRPr lang="en-US" b="1" dirty="0"/>
        </a:p>
      </dgm:t>
    </dgm:pt>
    <dgm:pt modelId="{F0ED8930-0F55-4204-BB79-E3166E6512BF}" type="parTrans" cxnId="{869AB2D5-0DFD-481E-8BAC-C3D006B40EEE}">
      <dgm:prSet/>
      <dgm:spPr/>
      <dgm:t>
        <a:bodyPr/>
        <a:lstStyle/>
        <a:p>
          <a:endParaRPr lang="en-US"/>
        </a:p>
      </dgm:t>
    </dgm:pt>
    <dgm:pt modelId="{9D03859F-37F7-40B7-BEBD-A96DCE1E48A2}" type="sibTrans" cxnId="{869AB2D5-0DFD-481E-8BAC-C3D006B40EEE}">
      <dgm:prSet/>
      <dgm:spPr/>
      <dgm:t>
        <a:bodyPr/>
        <a:lstStyle/>
        <a:p>
          <a:endParaRPr lang="en-US"/>
        </a:p>
      </dgm:t>
    </dgm:pt>
    <dgm:pt modelId="{661CF9AA-4D19-4694-A7F2-78695D1A0F9A}">
      <dgm:prSet/>
      <dgm:spPr/>
      <dgm:t>
        <a:bodyPr/>
        <a:lstStyle/>
        <a:p>
          <a:r>
            <a:rPr lang="fr-FR" b="1" dirty="0"/>
            <a:t>Lignage de chaussée refait sur les secteurs touchés </a:t>
          </a:r>
          <a:endParaRPr lang="en-US" b="1" dirty="0"/>
        </a:p>
      </dgm:t>
    </dgm:pt>
    <dgm:pt modelId="{E9B2808E-54E2-43BB-8A9E-1ACE9C9E0021}" type="parTrans" cxnId="{FD2DDD00-C5D3-473B-B365-48D5416769EE}">
      <dgm:prSet/>
      <dgm:spPr/>
      <dgm:t>
        <a:bodyPr/>
        <a:lstStyle/>
        <a:p>
          <a:endParaRPr lang="en-US"/>
        </a:p>
      </dgm:t>
    </dgm:pt>
    <dgm:pt modelId="{31DA1D15-87DC-4026-9007-3737E80DAEC4}" type="sibTrans" cxnId="{FD2DDD00-C5D3-473B-B365-48D5416769EE}">
      <dgm:prSet/>
      <dgm:spPr/>
      <dgm:t>
        <a:bodyPr/>
        <a:lstStyle/>
        <a:p>
          <a:endParaRPr lang="en-US"/>
        </a:p>
      </dgm:t>
    </dgm:pt>
    <dgm:pt modelId="{01C709B1-6EEF-4520-80A8-9D03C624599D}">
      <dgm:prSet/>
      <dgm:spPr/>
      <dgm:t>
        <a:bodyPr/>
        <a:lstStyle/>
        <a:p>
          <a:r>
            <a:rPr lang="fr-FR" b="1" dirty="0"/>
            <a:t>Protection de notre lac en ajoutant des mesures de retenue des sédiments</a:t>
          </a:r>
          <a:endParaRPr lang="en-US" b="1" dirty="0"/>
        </a:p>
      </dgm:t>
    </dgm:pt>
    <dgm:pt modelId="{D9849F3A-A257-4695-94DE-3293F4B4B5F1}" type="parTrans" cxnId="{109D7023-D097-4F13-BA62-E729BA222A64}">
      <dgm:prSet/>
      <dgm:spPr/>
      <dgm:t>
        <a:bodyPr/>
        <a:lstStyle/>
        <a:p>
          <a:endParaRPr lang="en-US"/>
        </a:p>
      </dgm:t>
    </dgm:pt>
    <dgm:pt modelId="{43032233-6AA0-47E2-BC7C-E85FD1ED0115}" type="sibTrans" cxnId="{109D7023-D097-4F13-BA62-E729BA222A64}">
      <dgm:prSet/>
      <dgm:spPr/>
      <dgm:t>
        <a:bodyPr/>
        <a:lstStyle/>
        <a:p>
          <a:endParaRPr lang="en-US"/>
        </a:p>
      </dgm:t>
    </dgm:pt>
    <dgm:pt modelId="{887480E6-D0E4-4DCC-9E62-EABCE95FD26D}">
      <dgm:prSet/>
      <dgm:spPr/>
      <dgm:t>
        <a:bodyPr/>
        <a:lstStyle/>
        <a:p>
          <a:r>
            <a:rPr lang="fr-FR" b="1" dirty="0"/>
            <a:t>Correction de plusieurs problématiques de drainage de l’eau de surface</a:t>
          </a:r>
          <a:endParaRPr lang="en-US" b="1" dirty="0"/>
        </a:p>
      </dgm:t>
    </dgm:pt>
    <dgm:pt modelId="{AD504847-68A3-4BAB-A215-7B7B256741A9}" type="parTrans" cxnId="{9E33A4FC-F995-4405-8642-F58FF7214642}">
      <dgm:prSet/>
      <dgm:spPr/>
      <dgm:t>
        <a:bodyPr/>
        <a:lstStyle/>
        <a:p>
          <a:endParaRPr lang="en-US"/>
        </a:p>
      </dgm:t>
    </dgm:pt>
    <dgm:pt modelId="{DABD8BCC-88CC-4559-A65E-4D05DAC00FB0}" type="sibTrans" cxnId="{9E33A4FC-F995-4405-8642-F58FF7214642}">
      <dgm:prSet/>
      <dgm:spPr/>
      <dgm:t>
        <a:bodyPr/>
        <a:lstStyle/>
        <a:p>
          <a:endParaRPr lang="en-US"/>
        </a:p>
      </dgm:t>
    </dgm:pt>
    <dgm:pt modelId="{660160AD-8DDF-4C4B-BFFD-AFB04BDBEECC}" type="pres">
      <dgm:prSet presAssocID="{61368D83-62A0-4C01-B686-ED070754F26C}" presName="compositeShape" presStyleCnt="0">
        <dgm:presLayoutVars>
          <dgm:chMax val="7"/>
          <dgm:dir/>
          <dgm:resizeHandles val="exact"/>
        </dgm:presLayoutVars>
      </dgm:prSet>
      <dgm:spPr/>
    </dgm:pt>
    <dgm:pt modelId="{B6CDBA1B-44F0-43E4-8E99-AC593E8326C1}" type="pres">
      <dgm:prSet presAssocID="{61368D83-62A0-4C01-B686-ED070754F26C}" presName="wedge1" presStyleLbl="node1" presStyleIdx="0" presStyleCnt="6"/>
      <dgm:spPr/>
    </dgm:pt>
    <dgm:pt modelId="{E0ADCF66-36B8-4018-B1DF-662B2E45EC01}" type="pres">
      <dgm:prSet presAssocID="{61368D83-62A0-4C01-B686-ED070754F26C}" presName="dummy1a" presStyleCnt="0"/>
      <dgm:spPr/>
    </dgm:pt>
    <dgm:pt modelId="{663B69C7-0931-4116-AA11-09519DECFCA5}" type="pres">
      <dgm:prSet presAssocID="{61368D83-62A0-4C01-B686-ED070754F26C}" presName="dummy1b" presStyleCnt="0"/>
      <dgm:spPr/>
    </dgm:pt>
    <dgm:pt modelId="{F965C1DA-B8CE-4ED8-9D88-1DE29157DC3A}" type="pres">
      <dgm:prSet presAssocID="{61368D83-62A0-4C01-B686-ED070754F26C}" presName="wedge1Tx" presStyleLbl="node1" presStyleIdx="0" presStyleCnt="6">
        <dgm:presLayoutVars>
          <dgm:chMax val="0"/>
          <dgm:chPref val="0"/>
          <dgm:bulletEnabled val="1"/>
        </dgm:presLayoutVars>
      </dgm:prSet>
      <dgm:spPr/>
    </dgm:pt>
    <dgm:pt modelId="{FA826C39-C523-4AF0-B33A-2996FB776648}" type="pres">
      <dgm:prSet presAssocID="{61368D83-62A0-4C01-B686-ED070754F26C}" presName="wedge2" presStyleLbl="node1" presStyleIdx="1" presStyleCnt="6"/>
      <dgm:spPr/>
    </dgm:pt>
    <dgm:pt modelId="{2907023F-4025-4057-A009-E256229DEDD5}" type="pres">
      <dgm:prSet presAssocID="{61368D83-62A0-4C01-B686-ED070754F26C}" presName="dummy2a" presStyleCnt="0"/>
      <dgm:spPr/>
    </dgm:pt>
    <dgm:pt modelId="{54490420-5303-45AD-9F53-A5EEAD3A895D}" type="pres">
      <dgm:prSet presAssocID="{61368D83-62A0-4C01-B686-ED070754F26C}" presName="dummy2b" presStyleCnt="0"/>
      <dgm:spPr/>
    </dgm:pt>
    <dgm:pt modelId="{0F1486F2-306A-42FF-932F-C1F58E5F7085}" type="pres">
      <dgm:prSet presAssocID="{61368D83-62A0-4C01-B686-ED070754F26C}" presName="wedge2Tx" presStyleLbl="node1" presStyleIdx="1" presStyleCnt="6">
        <dgm:presLayoutVars>
          <dgm:chMax val="0"/>
          <dgm:chPref val="0"/>
          <dgm:bulletEnabled val="1"/>
        </dgm:presLayoutVars>
      </dgm:prSet>
      <dgm:spPr/>
    </dgm:pt>
    <dgm:pt modelId="{8FDED9B4-07F1-4176-AD2A-6CFB66171AE0}" type="pres">
      <dgm:prSet presAssocID="{61368D83-62A0-4C01-B686-ED070754F26C}" presName="wedge3" presStyleLbl="node1" presStyleIdx="2" presStyleCnt="6"/>
      <dgm:spPr/>
    </dgm:pt>
    <dgm:pt modelId="{B3D8049D-BC5A-4938-B97E-4689889E048B}" type="pres">
      <dgm:prSet presAssocID="{61368D83-62A0-4C01-B686-ED070754F26C}" presName="dummy3a" presStyleCnt="0"/>
      <dgm:spPr/>
    </dgm:pt>
    <dgm:pt modelId="{547FC5C4-94B3-41C7-B10D-6D8C1582B582}" type="pres">
      <dgm:prSet presAssocID="{61368D83-62A0-4C01-B686-ED070754F26C}" presName="dummy3b" presStyleCnt="0"/>
      <dgm:spPr/>
    </dgm:pt>
    <dgm:pt modelId="{B7933E71-A96A-47E3-A1C1-E972D0C08847}" type="pres">
      <dgm:prSet presAssocID="{61368D83-62A0-4C01-B686-ED070754F26C}" presName="wedge3Tx" presStyleLbl="node1" presStyleIdx="2" presStyleCnt="6">
        <dgm:presLayoutVars>
          <dgm:chMax val="0"/>
          <dgm:chPref val="0"/>
          <dgm:bulletEnabled val="1"/>
        </dgm:presLayoutVars>
      </dgm:prSet>
      <dgm:spPr/>
    </dgm:pt>
    <dgm:pt modelId="{928C6245-8949-4F0C-BAA7-E5AC1FD44297}" type="pres">
      <dgm:prSet presAssocID="{61368D83-62A0-4C01-B686-ED070754F26C}" presName="wedge4" presStyleLbl="node1" presStyleIdx="3" presStyleCnt="6"/>
      <dgm:spPr/>
    </dgm:pt>
    <dgm:pt modelId="{3C5E9A53-5255-43E1-994F-CDDA89D7807B}" type="pres">
      <dgm:prSet presAssocID="{61368D83-62A0-4C01-B686-ED070754F26C}" presName="dummy4a" presStyleCnt="0"/>
      <dgm:spPr/>
    </dgm:pt>
    <dgm:pt modelId="{DFB04D14-5BD8-405F-91AA-4FC96922253F}" type="pres">
      <dgm:prSet presAssocID="{61368D83-62A0-4C01-B686-ED070754F26C}" presName="dummy4b" presStyleCnt="0"/>
      <dgm:spPr/>
    </dgm:pt>
    <dgm:pt modelId="{BD0B9E85-AEE4-4AF3-8F76-2877D58F861B}" type="pres">
      <dgm:prSet presAssocID="{61368D83-62A0-4C01-B686-ED070754F26C}" presName="wedge4Tx" presStyleLbl="node1" presStyleIdx="3" presStyleCnt="6">
        <dgm:presLayoutVars>
          <dgm:chMax val="0"/>
          <dgm:chPref val="0"/>
          <dgm:bulletEnabled val="1"/>
        </dgm:presLayoutVars>
      </dgm:prSet>
      <dgm:spPr/>
    </dgm:pt>
    <dgm:pt modelId="{A1EF8E3B-195D-47B3-8E2B-8CA9CD22121A}" type="pres">
      <dgm:prSet presAssocID="{61368D83-62A0-4C01-B686-ED070754F26C}" presName="wedge5" presStyleLbl="node1" presStyleIdx="4" presStyleCnt="6"/>
      <dgm:spPr/>
    </dgm:pt>
    <dgm:pt modelId="{B6103D59-990F-4DB1-B058-C95384A7851E}" type="pres">
      <dgm:prSet presAssocID="{61368D83-62A0-4C01-B686-ED070754F26C}" presName="dummy5a" presStyleCnt="0"/>
      <dgm:spPr/>
    </dgm:pt>
    <dgm:pt modelId="{A987B02C-D66B-426A-B05E-511AF7FEA561}" type="pres">
      <dgm:prSet presAssocID="{61368D83-62A0-4C01-B686-ED070754F26C}" presName="dummy5b" presStyleCnt="0"/>
      <dgm:spPr/>
    </dgm:pt>
    <dgm:pt modelId="{20EE060E-7F07-4D32-A63D-7F9829B7B87A}" type="pres">
      <dgm:prSet presAssocID="{61368D83-62A0-4C01-B686-ED070754F26C}" presName="wedge5Tx" presStyleLbl="node1" presStyleIdx="4" presStyleCnt="6">
        <dgm:presLayoutVars>
          <dgm:chMax val="0"/>
          <dgm:chPref val="0"/>
          <dgm:bulletEnabled val="1"/>
        </dgm:presLayoutVars>
      </dgm:prSet>
      <dgm:spPr/>
    </dgm:pt>
    <dgm:pt modelId="{38CE7634-2D5E-488F-8615-6EFE4EE4D4D1}" type="pres">
      <dgm:prSet presAssocID="{61368D83-62A0-4C01-B686-ED070754F26C}" presName="wedge6" presStyleLbl="node1" presStyleIdx="5" presStyleCnt="6"/>
      <dgm:spPr/>
    </dgm:pt>
    <dgm:pt modelId="{09D9F9A1-2D11-4625-853B-9B03405E363C}" type="pres">
      <dgm:prSet presAssocID="{61368D83-62A0-4C01-B686-ED070754F26C}" presName="dummy6a" presStyleCnt="0"/>
      <dgm:spPr/>
    </dgm:pt>
    <dgm:pt modelId="{C752E8A5-2CCB-4173-94C2-CF3F910A86F4}" type="pres">
      <dgm:prSet presAssocID="{61368D83-62A0-4C01-B686-ED070754F26C}" presName="dummy6b" presStyleCnt="0"/>
      <dgm:spPr/>
    </dgm:pt>
    <dgm:pt modelId="{00279907-E400-414C-A9B9-43AD5D50EC64}" type="pres">
      <dgm:prSet presAssocID="{61368D83-62A0-4C01-B686-ED070754F26C}" presName="wedge6Tx" presStyleLbl="node1" presStyleIdx="5" presStyleCnt="6">
        <dgm:presLayoutVars>
          <dgm:chMax val="0"/>
          <dgm:chPref val="0"/>
          <dgm:bulletEnabled val="1"/>
        </dgm:presLayoutVars>
      </dgm:prSet>
      <dgm:spPr/>
    </dgm:pt>
    <dgm:pt modelId="{D5FEBD11-2F5F-42CE-A470-4E9C5BDC6CA9}" type="pres">
      <dgm:prSet presAssocID="{4DDD217A-9741-4A62-8D06-EB0335A0B45B}" presName="arrowWedge1" presStyleLbl="fgSibTrans2D1" presStyleIdx="0" presStyleCnt="6"/>
      <dgm:spPr/>
    </dgm:pt>
    <dgm:pt modelId="{435DC093-C28D-42BA-A499-2EACB7768303}" type="pres">
      <dgm:prSet presAssocID="{2644CA9E-71D8-4330-8A44-86EC8DBD819B}" presName="arrowWedge2" presStyleLbl="fgSibTrans2D1" presStyleIdx="1" presStyleCnt="6"/>
      <dgm:spPr/>
    </dgm:pt>
    <dgm:pt modelId="{B2B857DF-0CE8-4352-9FAE-CAA5EF96FD52}" type="pres">
      <dgm:prSet presAssocID="{9D03859F-37F7-40B7-BEBD-A96DCE1E48A2}" presName="arrowWedge3" presStyleLbl="fgSibTrans2D1" presStyleIdx="2" presStyleCnt="6"/>
      <dgm:spPr/>
    </dgm:pt>
    <dgm:pt modelId="{711B66CB-5458-4F2A-832F-416C9021D1CE}" type="pres">
      <dgm:prSet presAssocID="{31DA1D15-87DC-4026-9007-3737E80DAEC4}" presName="arrowWedge4" presStyleLbl="fgSibTrans2D1" presStyleIdx="3" presStyleCnt="6"/>
      <dgm:spPr/>
    </dgm:pt>
    <dgm:pt modelId="{106D578D-0852-4864-8F0C-379593F7C5A8}" type="pres">
      <dgm:prSet presAssocID="{43032233-6AA0-47E2-BC7C-E85FD1ED0115}" presName="arrowWedge5" presStyleLbl="fgSibTrans2D1" presStyleIdx="4" presStyleCnt="6"/>
      <dgm:spPr/>
    </dgm:pt>
    <dgm:pt modelId="{F5CC6266-B8DF-4252-B434-1B670925043B}" type="pres">
      <dgm:prSet presAssocID="{DABD8BCC-88CC-4559-A65E-4D05DAC00FB0}" presName="arrowWedge6" presStyleLbl="fgSibTrans2D1" presStyleIdx="5" presStyleCnt="6"/>
      <dgm:spPr/>
    </dgm:pt>
  </dgm:ptLst>
  <dgm:cxnLst>
    <dgm:cxn modelId="{FD2DDD00-C5D3-473B-B365-48D5416769EE}" srcId="{61368D83-62A0-4C01-B686-ED070754F26C}" destId="{661CF9AA-4D19-4694-A7F2-78695D1A0F9A}" srcOrd="3" destOrd="0" parTransId="{E9B2808E-54E2-43BB-8A9E-1ACE9C9E0021}" sibTransId="{31DA1D15-87DC-4026-9007-3737E80DAEC4}"/>
    <dgm:cxn modelId="{DDD05E1E-60EE-4F21-BFAC-C85D506A0059}" type="presOf" srcId="{0956EE84-DCFF-4FBA-8A48-A35F63F93B61}" destId="{FA826C39-C523-4AF0-B33A-2996FB776648}" srcOrd="0" destOrd="0" presId="urn:microsoft.com/office/officeart/2005/8/layout/cycle8"/>
    <dgm:cxn modelId="{109D7023-D097-4F13-BA62-E729BA222A64}" srcId="{61368D83-62A0-4C01-B686-ED070754F26C}" destId="{01C709B1-6EEF-4520-80A8-9D03C624599D}" srcOrd="4" destOrd="0" parTransId="{D9849F3A-A257-4695-94DE-3293F4B4B5F1}" sibTransId="{43032233-6AA0-47E2-BC7C-E85FD1ED0115}"/>
    <dgm:cxn modelId="{31C3003F-712C-4769-B7D7-77258A64D114}" type="presOf" srcId="{661CF9AA-4D19-4694-A7F2-78695D1A0F9A}" destId="{BD0B9E85-AEE4-4AF3-8F76-2877D58F861B}" srcOrd="1" destOrd="0" presId="urn:microsoft.com/office/officeart/2005/8/layout/cycle8"/>
    <dgm:cxn modelId="{A850F33F-AC84-43A8-8B8D-426987784395}" type="presOf" srcId="{01C709B1-6EEF-4520-80A8-9D03C624599D}" destId="{20EE060E-7F07-4D32-A63D-7F9829B7B87A}" srcOrd="1" destOrd="0" presId="urn:microsoft.com/office/officeart/2005/8/layout/cycle8"/>
    <dgm:cxn modelId="{5B5D025D-E0A6-4309-AD73-0868EBA5FFA7}" type="presOf" srcId="{74F977B4-7E94-4BE8-8E23-0A1D982B73AC}" destId="{8FDED9B4-07F1-4176-AD2A-6CFB66171AE0}" srcOrd="0" destOrd="0" presId="urn:microsoft.com/office/officeart/2005/8/layout/cycle8"/>
    <dgm:cxn modelId="{A76A5A56-9E48-4583-84E4-36E540858A35}" srcId="{61368D83-62A0-4C01-B686-ED070754F26C}" destId="{E8120321-A5CD-4DAC-83B2-EFAD8C20D295}" srcOrd="0" destOrd="0" parTransId="{B03E7E08-1A95-45A1-BF64-373C4ECB9652}" sibTransId="{4DDD217A-9741-4A62-8D06-EB0335A0B45B}"/>
    <dgm:cxn modelId="{6CAAC887-D07B-444D-93E2-837FF18FCD60}" type="presOf" srcId="{74F977B4-7E94-4BE8-8E23-0A1D982B73AC}" destId="{B7933E71-A96A-47E3-A1C1-E972D0C08847}" srcOrd="1" destOrd="0" presId="urn:microsoft.com/office/officeart/2005/8/layout/cycle8"/>
    <dgm:cxn modelId="{932C4A90-EE47-4FA8-B37E-1D1E83E2B039}" type="presOf" srcId="{887480E6-D0E4-4DCC-9E62-EABCE95FD26D}" destId="{00279907-E400-414C-A9B9-43AD5D50EC64}" srcOrd="1" destOrd="0" presId="urn:microsoft.com/office/officeart/2005/8/layout/cycle8"/>
    <dgm:cxn modelId="{9ED000A3-C825-46C3-8483-9549E31D8095}" type="presOf" srcId="{887480E6-D0E4-4DCC-9E62-EABCE95FD26D}" destId="{38CE7634-2D5E-488F-8615-6EFE4EE4D4D1}" srcOrd="0" destOrd="0" presId="urn:microsoft.com/office/officeart/2005/8/layout/cycle8"/>
    <dgm:cxn modelId="{AC966BCF-C083-4FC3-A14F-117BACB19848}" type="presOf" srcId="{0956EE84-DCFF-4FBA-8A48-A35F63F93B61}" destId="{0F1486F2-306A-42FF-932F-C1F58E5F7085}" srcOrd="1" destOrd="0" presId="urn:microsoft.com/office/officeart/2005/8/layout/cycle8"/>
    <dgm:cxn modelId="{869AB2D5-0DFD-481E-8BAC-C3D006B40EEE}" srcId="{61368D83-62A0-4C01-B686-ED070754F26C}" destId="{74F977B4-7E94-4BE8-8E23-0A1D982B73AC}" srcOrd="2" destOrd="0" parTransId="{F0ED8930-0F55-4204-BB79-E3166E6512BF}" sibTransId="{9D03859F-37F7-40B7-BEBD-A96DCE1E48A2}"/>
    <dgm:cxn modelId="{52F40CD7-D351-4CDA-8356-A55504744CFE}" type="presOf" srcId="{E8120321-A5CD-4DAC-83B2-EFAD8C20D295}" destId="{F965C1DA-B8CE-4ED8-9D88-1DE29157DC3A}" srcOrd="1" destOrd="0" presId="urn:microsoft.com/office/officeart/2005/8/layout/cycle8"/>
    <dgm:cxn modelId="{7C2637E8-FB4B-4C07-A192-413611220871}" srcId="{61368D83-62A0-4C01-B686-ED070754F26C}" destId="{0956EE84-DCFF-4FBA-8A48-A35F63F93B61}" srcOrd="1" destOrd="0" parTransId="{376B2D8A-7D9F-4D80-ACFE-6448AD1CED1F}" sibTransId="{2644CA9E-71D8-4330-8A44-86EC8DBD819B}"/>
    <dgm:cxn modelId="{16F160F3-C7F8-4ED5-974E-ED10D8D382C8}" type="presOf" srcId="{661CF9AA-4D19-4694-A7F2-78695D1A0F9A}" destId="{928C6245-8949-4F0C-BAA7-E5AC1FD44297}" srcOrd="0" destOrd="0" presId="urn:microsoft.com/office/officeart/2005/8/layout/cycle8"/>
    <dgm:cxn modelId="{9B9B43F3-07D1-4067-9DFB-76C46B191668}" type="presOf" srcId="{E8120321-A5CD-4DAC-83B2-EFAD8C20D295}" destId="{B6CDBA1B-44F0-43E4-8E99-AC593E8326C1}" srcOrd="0" destOrd="0" presId="urn:microsoft.com/office/officeart/2005/8/layout/cycle8"/>
    <dgm:cxn modelId="{B4195AF4-5D24-4DB8-B71B-911A4665772F}" type="presOf" srcId="{01C709B1-6EEF-4520-80A8-9D03C624599D}" destId="{A1EF8E3B-195D-47B3-8E2B-8CA9CD22121A}" srcOrd="0" destOrd="0" presId="urn:microsoft.com/office/officeart/2005/8/layout/cycle8"/>
    <dgm:cxn modelId="{5EF410FB-DCDD-409D-BA68-980709E73056}" type="presOf" srcId="{61368D83-62A0-4C01-B686-ED070754F26C}" destId="{660160AD-8DDF-4C4B-BFFD-AFB04BDBEECC}" srcOrd="0" destOrd="0" presId="urn:microsoft.com/office/officeart/2005/8/layout/cycle8"/>
    <dgm:cxn modelId="{9E33A4FC-F995-4405-8642-F58FF7214642}" srcId="{61368D83-62A0-4C01-B686-ED070754F26C}" destId="{887480E6-D0E4-4DCC-9E62-EABCE95FD26D}" srcOrd="5" destOrd="0" parTransId="{AD504847-68A3-4BAB-A215-7B7B256741A9}" sibTransId="{DABD8BCC-88CC-4559-A65E-4D05DAC00FB0}"/>
    <dgm:cxn modelId="{9FFBFF4C-0509-4B1F-951D-78B9AFF7B8E6}" type="presParOf" srcId="{660160AD-8DDF-4C4B-BFFD-AFB04BDBEECC}" destId="{B6CDBA1B-44F0-43E4-8E99-AC593E8326C1}" srcOrd="0" destOrd="0" presId="urn:microsoft.com/office/officeart/2005/8/layout/cycle8"/>
    <dgm:cxn modelId="{9B608025-3A74-448B-83BC-100A6913A776}" type="presParOf" srcId="{660160AD-8DDF-4C4B-BFFD-AFB04BDBEECC}" destId="{E0ADCF66-36B8-4018-B1DF-662B2E45EC01}" srcOrd="1" destOrd="0" presId="urn:microsoft.com/office/officeart/2005/8/layout/cycle8"/>
    <dgm:cxn modelId="{13115F4A-D98B-41E2-B465-7D579ECA51EA}" type="presParOf" srcId="{660160AD-8DDF-4C4B-BFFD-AFB04BDBEECC}" destId="{663B69C7-0931-4116-AA11-09519DECFCA5}" srcOrd="2" destOrd="0" presId="urn:microsoft.com/office/officeart/2005/8/layout/cycle8"/>
    <dgm:cxn modelId="{E670C211-0F79-4077-A7E1-22BD85CF86EA}" type="presParOf" srcId="{660160AD-8DDF-4C4B-BFFD-AFB04BDBEECC}" destId="{F965C1DA-B8CE-4ED8-9D88-1DE29157DC3A}" srcOrd="3" destOrd="0" presId="urn:microsoft.com/office/officeart/2005/8/layout/cycle8"/>
    <dgm:cxn modelId="{0D88F2DA-174C-4EA9-BD17-F340B1C2ECB5}" type="presParOf" srcId="{660160AD-8DDF-4C4B-BFFD-AFB04BDBEECC}" destId="{FA826C39-C523-4AF0-B33A-2996FB776648}" srcOrd="4" destOrd="0" presId="urn:microsoft.com/office/officeart/2005/8/layout/cycle8"/>
    <dgm:cxn modelId="{FBED4F24-CF47-43E5-ADBE-0F66697A1D39}" type="presParOf" srcId="{660160AD-8DDF-4C4B-BFFD-AFB04BDBEECC}" destId="{2907023F-4025-4057-A009-E256229DEDD5}" srcOrd="5" destOrd="0" presId="urn:microsoft.com/office/officeart/2005/8/layout/cycle8"/>
    <dgm:cxn modelId="{2DD1B5C2-8D2A-4853-A6C1-1B92E795BCF5}" type="presParOf" srcId="{660160AD-8DDF-4C4B-BFFD-AFB04BDBEECC}" destId="{54490420-5303-45AD-9F53-A5EEAD3A895D}" srcOrd="6" destOrd="0" presId="urn:microsoft.com/office/officeart/2005/8/layout/cycle8"/>
    <dgm:cxn modelId="{1DBA599B-EA5D-4CF6-BD07-882B755E0675}" type="presParOf" srcId="{660160AD-8DDF-4C4B-BFFD-AFB04BDBEECC}" destId="{0F1486F2-306A-42FF-932F-C1F58E5F7085}" srcOrd="7" destOrd="0" presId="urn:microsoft.com/office/officeart/2005/8/layout/cycle8"/>
    <dgm:cxn modelId="{01345D72-7608-434A-9C2B-7E7F8467C6E0}" type="presParOf" srcId="{660160AD-8DDF-4C4B-BFFD-AFB04BDBEECC}" destId="{8FDED9B4-07F1-4176-AD2A-6CFB66171AE0}" srcOrd="8" destOrd="0" presId="urn:microsoft.com/office/officeart/2005/8/layout/cycle8"/>
    <dgm:cxn modelId="{320620CA-4DB5-4329-BAD8-D8DC8F1F9F4A}" type="presParOf" srcId="{660160AD-8DDF-4C4B-BFFD-AFB04BDBEECC}" destId="{B3D8049D-BC5A-4938-B97E-4689889E048B}" srcOrd="9" destOrd="0" presId="urn:microsoft.com/office/officeart/2005/8/layout/cycle8"/>
    <dgm:cxn modelId="{A1023911-01D4-496D-97C3-509F8A217237}" type="presParOf" srcId="{660160AD-8DDF-4C4B-BFFD-AFB04BDBEECC}" destId="{547FC5C4-94B3-41C7-B10D-6D8C1582B582}" srcOrd="10" destOrd="0" presId="urn:microsoft.com/office/officeart/2005/8/layout/cycle8"/>
    <dgm:cxn modelId="{AD359C05-3C1E-4C96-89CD-A36B603C0D9D}" type="presParOf" srcId="{660160AD-8DDF-4C4B-BFFD-AFB04BDBEECC}" destId="{B7933E71-A96A-47E3-A1C1-E972D0C08847}" srcOrd="11" destOrd="0" presId="urn:microsoft.com/office/officeart/2005/8/layout/cycle8"/>
    <dgm:cxn modelId="{038765D5-5450-467F-A766-2CAE4510C643}" type="presParOf" srcId="{660160AD-8DDF-4C4B-BFFD-AFB04BDBEECC}" destId="{928C6245-8949-4F0C-BAA7-E5AC1FD44297}" srcOrd="12" destOrd="0" presId="urn:microsoft.com/office/officeart/2005/8/layout/cycle8"/>
    <dgm:cxn modelId="{A80E3482-6DEE-4A18-9F19-1D8A12857B64}" type="presParOf" srcId="{660160AD-8DDF-4C4B-BFFD-AFB04BDBEECC}" destId="{3C5E9A53-5255-43E1-994F-CDDA89D7807B}" srcOrd="13" destOrd="0" presId="urn:microsoft.com/office/officeart/2005/8/layout/cycle8"/>
    <dgm:cxn modelId="{3BF837D9-7258-4659-AD04-E015428AE910}" type="presParOf" srcId="{660160AD-8DDF-4C4B-BFFD-AFB04BDBEECC}" destId="{DFB04D14-5BD8-405F-91AA-4FC96922253F}" srcOrd="14" destOrd="0" presId="urn:microsoft.com/office/officeart/2005/8/layout/cycle8"/>
    <dgm:cxn modelId="{7AEED6D2-2CF3-4655-8FFC-0613377B8EBF}" type="presParOf" srcId="{660160AD-8DDF-4C4B-BFFD-AFB04BDBEECC}" destId="{BD0B9E85-AEE4-4AF3-8F76-2877D58F861B}" srcOrd="15" destOrd="0" presId="urn:microsoft.com/office/officeart/2005/8/layout/cycle8"/>
    <dgm:cxn modelId="{9BA7090E-BE5A-4B35-878A-E91B62D72852}" type="presParOf" srcId="{660160AD-8DDF-4C4B-BFFD-AFB04BDBEECC}" destId="{A1EF8E3B-195D-47B3-8E2B-8CA9CD22121A}" srcOrd="16" destOrd="0" presId="urn:microsoft.com/office/officeart/2005/8/layout/cycle8"/>
    <dgm:cxn modelId="{E9AC085B-69E6-46DA-A0EF-E60726E62CF2}" type="presParOf" srcId="{660160AD-8DDF-4C4B-BFFD-AFB04BDBEECC}" destId="{B6103D59-990F-4DB1-B058-C95384A7851E}" srcOrd="17" destOrd="0" presId="urn:microsoft.com/office/officeart/2005/8/layout/cycle8"/>
    <dgm:cxn modelId="{EF3106EB-F1E9-4224-9CB9-CA4FD89A7E74}" type="presParOf" srcId="{660160AD-8DDF-4C4B-BFFD-AFB04BDBEECC}" destId="{A987B02C-D66B-426A-B05E-511AF7FEA561}" srcOrd="18" destOrd="0" presId="urn:microsoft.com/office/officeart/2005/8/layout/cycle8"/>
    <dgm:cxn modelId="{1E8BB2BC-0113-4C4D-98C5-4503B523E822}" type="presParOf" srcId="{660160AD-8DDF-4C4B-BFFD-AFB04BDBEECC}" destId="{20EE060E-7F07-4D32-A63D-7F9829B7B87A}" srcOrd="19" destOrd="0" presId="urn:microsoft.com/office/officeart/2005/8/layout/cycle8"/>
    <dgm:cxn modelId="{F1BAC531-DA33-4D1A-98A8-4011D2B8D237}" type="presParOf" srcId="{660160AD-8DDF-4C4B-BFFD-AFB04BDBEECC}" destId="{38CE7634-2D5E-488F-8615-6EFE4EE4D4D1}" srcOrd="20" destOrd="0" presId="urn:microsoft.com/office/officeart/2005/8/layout/cycle8"/>
    <dgm:cxn modelId="{2BAB7A85-D74D-48B1-8F2C-5938B221EFAB}" type="presParOf" srcId="{660160AD-8DDF-4C4B-BFFD-AFB04BDBEECC}" destId="{09D9F9A1-2D11-4625-853B-9B03405E363C}" srcOrd="21" destOrd="0" presId="urn:microsoft.com/office/officeart/2005/8/layout/cycle8"/>
    <dgm:cxn modelId="{174494A0-9171-4896-ACD2-C2E284CE312A}" type="presParOf" srcId="{660160AD-8DDF-4C4B-BFFD-AFB04BDBEECC}" destId="{C752E8A5-2CCB-4173-94C2-CF3F910A86F4}" srcOrd="22" destOrd="0" presId="urn:microsoft.com/office/officeart/2005/8/layout/cycle8"/>
    <dgm:cxn modelId="{20F80288-62C9-4875-A09C-E35AC2BDEE71}" type="presParOf" srcId="{660160AD-8DDF-4C4B-BFFD-AFB04BDBEECC}" destId="{00279907-E400-414C-A9B9-43AD5D50EC64}" srcOrd="23" destOrd="0" presId="urn:microsoft.com/office/officeart/2005/8/layout/cycle8"/>
    <dgm:cxn modelId="{72F920E1-73F2-4FFD-B193-F4E444348C00}" type="presParOf" srcId="{660160AD-8DDF-4C4B-BFFD-AFB04BDBEECC}" destId="{D5FEBD11-2F5F-42CE-A470-4E9C5BDC6CA9}" srcOrd="24" destOrd="0" presId="urn:microsoft.com/office/officeart/2005/8/layout/cycle8"/>
    <dgm:cxn modelId="{2D461AE6-CB65-49B0-B52F-62162F995384}" type="presParOf" srcId="{660160AD-8DDF-4C4B-BFFD-AFB04BDBEECC}" destId="{435DC093-C28D-42BA-A499-2EACB7768303}" srcOrd="25" destOrd="0" presId="urn:microsoft.com/office/officeart/2005/8/layout/cycle8"/>
    <dgm:cxn modelId="{066173CE-2220-4F1B-98FE-048D904DD073}" type="presParOf" srcId="{660160AD-8DDF-4C4B-BFFD-AFB04BDBEECC}" destId="{B2B857DF-0CE8-4352-9FAE-CAA5EF96FD52}" srcOrd="26" destOrd="0" presId="urn:microsoft.com/office/officeart/2005/8/layout/cycle8"/>
    <dgm:cxn modelId="{AB55908B-3919-44C7-849B-7766CE0BEC74}" type="presParOf" srcId="{660160AD-8DDF-4C4B-BFFD-AFB04BDBEECC}" destId="{711B66CB-5458-4F2A-832F-416C9021D1CE}" srcOrd="27" destOrd="0" presId="urn:microsoft.com/office/officeart/2005/8/layout/cycle8"/>
    <dgm:cxn modelId="{535CAB90-AC53-4040-A604-C17FACFDE5EE}" type="presParOf" srcId="{660160AD-8DDF-4C4B-BFFD-AFB04BDBEECC}" destId="{106D578D-0852-4864-8F0C-379593F7C5A8}" srcOrd="28" destOrd="0" presId="urn:microsoft.com/office/officeart/2005/8/layout/cycle8"/>
    <dgm:cxn modelId="{796F6043-A7F5-458D-BAC0-08E3F5605220}" type="presParOf" srcId="{660160AD-8DDF-4C4B-BFFD-AFB04BDBEECC}" destId="{F5CC6266-B8DF-4252-B434-1B670925043B}" srcOrd="2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E4A72-C2F2-4C9F-8510-B92A4542F537}">
      <dsp:nvSpPr>
        <dsp:cNvPr id="0" name=""/>
        <dsp:cNvSpPr/>
      </dsp:nvSpPr>
      <dsp:spPr>
        <a:xfrm>
          <a:off x="3513" y="162031"/>
          <a:ext cx="1902396" cy="2663355"/>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8318" tIns="330200" rIns="148318" bIns="330200" numCol="1" spcCol="1270" anchor="t" anchorCtr="0">
          <a:noAutofit/>
        </a:bodyPr>
        <a:lstStyle/>
        <a:p>
          <a:pPr marL="0" lvl="0" indent="0" algn="ctr" defTabSz="844550">
            <a:lnSpc>
              <a:spcPct val="90000"/>
            </a:lnSpc>
            <a:spcBef>
              <a:spcPct val="0"/>
            </a:spcBef>
            <a:spcAft>
              <a:spcPct val="35000"/>
            </a:spcAft>
            <a:buNone/>
          </a:pPr>
          <a:r>
            <a:rPr lang="fr-CA" sz="1900" kern="1200" noProof="0" dirty="0"/>
            <a:t>Quand ? Et Où?</a:t>
          </a:r>
        </a:p>
      </dsp:txBody>
      <dsp:txXfrm>
        <a:off x="3513" y="1174106"/>
        <a:ext cx="1902396" cy="1598013"/>
      </dsp:txXfrm>
    </dsp:sp>
    <dsp:sp modelId="{9FFA1BD6-DB13-4909-ACE2-2DA03146B79A}">
      <dsp:nvSpPr>
        <dsp:cNvPr id="0" name=""/>
        <dsp:cNvSpPr/>
      </dsp:nvSpPr>
      <dsp:spPr>
        <a:xfrm>
          <a:off x="555208" y="428366"/>
          <a:ext cx="799006" cy="799006"/>
        </a:xfrm>
        <a:prstGeom prst="ellips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62294" tIns="12700" rIns="62294" bIns="12700" numCol="1" spcCol="1270" anchor="ctr" anchorCtr="0">
          <a:noAutofit/>
        </a:bodyPr>
        <a:lstStyle/>
        <a:p>
          <a:pPr marL="0" lvl="0" indent="0" algn="ctr" defTabSz="1689100">
            <a:lnSpc>
              <a:spcPct val="90000"/>
            </a:lnSpc>
            <a:spcBef>
              <a:spcPct val="0"/>
            </a:spcBef>
            <a:spcAft>
              <a:spcPct val="35000"/>
            </a:spcAft>
            <a:buNone/>
          </a:pPr>
          <a:r>
            <a:rPr lang="en-US" sz="3800" kern="1200" dirty="0"/>
            <a:t>1</a:t>
          </a:r>
        </a:p>
      </dsp:txBody>
      <dsp:txXfrm>
        <a:off x="672220" y="545378"/>
        <a:ext cx="564982" cy="564982"/>
      </dsp:txXfrm>
    </dsp:sp>
    <dsp:sp modelId="{DD93FB06-CEA5-4469-850F-30C9BE135E7E}">
      <dsp:nvSpPr>
        <dsp:cNvPr id="0" name=""/>
        <dsp:cNvSpPr/>
      </dsp:nvSpPr>
      <dsp:spPr>
        <a:xfrm>
          <a:off x="3513" y="2825314"/>
          <a:ext cx="1902396" cy="72"/>
        </a:xfrm>
        <a:prstGeom prst="rect">
          <a:avLst/>
        </a:prstGeom>
        <a:gradFill rotWithShape="0">
          <a:gsLst>
            <a:gs pos="0">
              <a:schemeClr val="accent2">
                <a:hueOff val="-161707"/>
                <a:satOff val="-9325"/>
                <a:lumOff val="959"/>
                <a:alphaOff val="0"/>
                <a:lumMod val="110000"/>
                <a:satMod val="105000"/>
                <a:tint val="67000"/>
              </a:schemeClr>
            </a:gs>
            <a:gs pos="50000">
              <a:schemeClr val="accent2">
                <a:hueOff val="-161707"/>
                <a:satOff val="-9325"/>
                <a:lumOff val="959"/>
                <a:alphaOff val="0"/>
                <a:lumMod val="105000"/>
                <a:satMod val="103000"/>
                <a:tint val="73000"/>
              </a:schemeClr>
            </a:gs>
            <a:gs pos="100000">
              <a:schemeClr val="accent2">
                <a:hueOff val="-161707"/>
                <a:satOff val="-9325"/>
                <a:lumOff val="959"/>
                <a:alphaOff val="0"/>
                <a:lumMod val="105000"/>
                <a:satMod val="109000"/>
                <a:tint val="81000"/>
              </a:schemeClr>
            </a:gs>
          </a:gsLst>
          <a:lin ang="5400000" scaled="0"/>
        </a:gradFill>
        <a:ln w="6350" cap="flat" cmpd="sng" algn="ctr">
          <a:solidFill>
            <a:schemeClr val="accent2">
              <a:hueOff val="-161707"/>
              <a:satOff val="-9325"/>
              <a:lumOff val="959"/>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BC81F28-F923-4545-A87C-5B76B0A26D92}">
      <dsp:nvSpPr>
        <dsp:cNvPr id="0" name=""/>
        <dsp:cNvSpPr/>
      </dsp:nvSpPr>
      <dsp:spPr>
        <a:xfrm>
          <a:off x="2096150" y="162031"/>
          <a:ext cx="1902396" cy="2663355"/>
        </a:xfrm>
        <a:prstGeom prst="rect">
          <a:avLst/>
        </a:prstGeom>
        <a:solidFill>
          <a:schemeClr val="accent2">
            <a:tint val="40000"/>
            <a:alpha val="90000"/>
            <a:hueOff val="-212306"/>
            <a:satOff val="-18836"/>
            <a:lumOff val="-192"/>
            <a:alphaOff val="0"/>
          </a:schemeClr>
        </a:solidFill>
        <a:ln w="6350" cap="flat" cmpd="sng" algn="ctr">
          <a:solidFill>
            <a:schemeClr val="accent2">
              <a:tint val="40000"/>
              <a:alpha val="90000"/>
              <a:hueOff val="-212306"/>
              <a:satOff val="-18836"/>
              <a:lumOff val="-19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8318" tIns="330200" rIns="148318" bIns="330200" numCol="1" spcCol="1270" anchor="t" anchorCtr="0">
          <a:noAutofit/>
        </a:bodyPr>
        <a:lstStyle/>
        <a:p>
          <a:pPr marL="0" lvl="0" indent="0" algn="ctr" defTabSz="844550">
            <a:lnSpc>
              <a:spcPct val="90000"/>
            </a:lnSpc>
            <a:spcBef>
              <a:spcPct val="0"/>
            </a:spcBef>
            <a:spcAft>
              <a:spcPct val="35000"/>
            </a:spcAft>
            <a:buNone/>
          </a:pPr>
          <a:r>
            <a:rPr lang="fr-FR" sz="1900" kern="1200" dirty="0"/>
            <a:t>La Durée  </a:t>
          </a:r>
        </a:p>
        <a:p>
          <a:pPr marL="0" lvl="0" indent="0" algn="l" defTabSz="844550">
            <a:lnSpc>
              <a:spcPct val="90000"/>
            </a:lnSpc>
            <a:spcBef>
              <a:spcPct val="0"/>
            </a:spcBef>
            <a:spcAft>
              <a:spcPct val="35000"/>
            </a:spcAft>
            <a:buNone/>
          </a:pPr>
          <a:endParaRPr lang="en-US" sz="1900" kern="1200" dirty="0"/>
        </a:p>
      </dsp:txBody>
      <dsp:txXfrm>
        <a:off x="2096150" y="1174106"/>
        <a:ext cx="1902396" cy="1598013"/>
      </dsp:txXfrm>
    </dsp:sp>
    <dsp:sp modelId="{A88669DB-E558-4D07-9557-582B4555CE4E}">
      <dsp:nvSpPr>
        <dsp:cNvPr id="0" name=""/>
        <dsp:cNvSpPr/>
      </dsp:nvSpPr>
      <dsp:spPr>
        <a:xfrm>
          <a:off x="2647845" y="428366"/>
          <a:ext cx="799006" cy="799006"/>
        </a:xfrm>
        <a:prstGeom prst="ellipse">
          <a:avLst/>
        </a:prstGeom>
        <a:gradFill rotWithShape="0">
          <a:gsLst>
            <a:gs pos="0">
              <a:schemeClr val="accent2">
                <a:hueOff val="-323414"/>
                <a:satOff val="-18651"/>
                <a:lumOff val="1917"/>
                <a:alphaOff val="0"/>
                <a:lumMod val="110000"/>
                <a:satMod val="105000"/>
                <a:tint val="67000"/>
              </a:schemeClr>
            </a:gs>
            <a:gs pos="50000">
              <a:schemeClr val="accent2">
                <a:hueOff val="-323414"/>
                <a:satOff val="-18651"/>
                <a:lumOff val="1917"/>
                <a:alphaOff val="0"/>
                <a:lumMod val="105000"/>
                <a:satMod val="103000"/>
                <a:tint val="73000"/>
              </a:schemeClr>
            </a:gs>
            <a:gs pos="100000">
              <a:schemeClr val="accent2">
                <a:hueOff val="-323414"/>
                <a:satOff val="-18651"/>
                <a:lumOff val="1917"/>
                <a:alphaOff val="0"/>
                <a:lumMod val="105000"/>
                <a:satMod val="109000"/>
                <a:tint val="81000"/>
              </a:schemeClr>
            </a:gs>
          </a:gsLst>
          <a:lin ang="5400000" scaled="0"/>
        </a:gradFill>
        <a:ln w="6350" cap="flat" cmpd="sng" algn="ctr">
          <a:solidFill>
            <a:schemeClr val="accent2">
              <a:hueOff val="-323414"/>
              <a:satOff val="-18651"/>
              <a:lumOff val="1917"/>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62294" tIns="12700" rIns="62294" bIns="12700" numCol="1" spcCol="1270" anchor="ctr" anchorCtr="0">
          <a:noAutofit/>
        </a:bodyPr>
        <a:lstStyle/>
        <a:p>
          <a:pPr marL="0" lvl="0" indent="0" algn="ctr" defTabSz="1689100">
            <a:lnSpc>
              <a:spcPct val="90000"/>
            </a:lnSpc>
            <a:spcBef>
              <a:spcPct val="0"/>
            </a:spcBef>
            <a:spcAft>
              <a:spcPct val="35000"/>
            </a:spcAft>
            <a:buNone/>
          </a:pPr>
          <a:r>
            <a:rPr lang="en-US" sz="3800" kern="1200" dirty="0"/>
            <a:t>2</a:t>
          </a:r>
        </a:p>
      </dsp:txBody>
      <dsp:txXfrm>
        <a:off x="2764857" y="545378"/>
        <a:ext cx="564982" cy="564982"/>
      </dsp:txXfrm>
    </dsp:sp>
    <dsp:sp modelId="{6C718B48-83F7-4F4A-83F3-440127341BBB}">
      <dsp:nvSpPr>
        <dsp:cNvPr id="0" name=""/>
        <dsp:cNvSpPr/>
      </dsp:nvSpPr>
      <dsp:spPr>
        <a:xfrm>
          <a:off x="2096150" y="2825314"/>
          <a:ext cx="1902396" cy="72"/>
        </a:xfrm>
        <a:prstGeom prst="rect">
          <a:avLst/>
        </a:prstGeom>
        <a:gradFill rotWithShape="0">
          <a:gsLst>
            <a:gs pos="0">
              <a:schemeClr val="accent2">
                <a:hueOff val="-485121"/>
                <a:satOff val="-27976"/>
                <a:lumOff val="2876"/>
                <a:alphaOff val="0"/>
                <a:lumMod val="110000"/>
                <a:satMod val="105000"/>
                <a:tint val="67000"/>
              </a:schemeClr>
            </a:gs>
            <a:gs pos="50000">
              <a:schemeClr val="accent2">
                <a:hueOff val="-485121"/>
                <a:satOff val="-27976"/>
                <a:lumOff val="2876"/>
                <a:alphaOff val="0"/>
                <a:lumMod val="105000"/>
                <a:satMod val="103000"/>
                <a:tint val="73000"/>
              </a:schemeClr>
            </a:gs>
            <a:gs pos="100000">
              <a:schemeClr val="accent2">
                <a:hueOff val="-485121"/>
                <a:satOff val="-27976"/>
                <a:lumOff val="2876"/>
                <a:alphaOff val="0"/>
                <a:lumMod val="105000"/>
                <a:satMod val="109000"/>
                <a:tint val="81000"/>
              </a:schemeClr>
            </a:gs>
          </a:gsLst>
          <a:lin ang="5400000" scaled="0"/>
        </a:gradFill>
        <a:ln w="6350" cap="flat" cmpd="sng" algn="ctr">
          <a:solidFill>
            <a:schemeClr val="accent2">
              <a:hueOff val="-485121"/>
              <a:satOff val="-27976"/>
              <a:lumOff val="2876"/>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A26BBF5-8AE0-4A9B-AE66-920DBE4C9474}">
      <dsp:nvSpPr>
        <dsp:cNvPr id="0" name=""/>
        <dsp:cNvSpPr/>
      </dsp:nvSpPr>
      <dsp:spPr>
        <a:xfrm>
          <a:off x="4188787" y="162031"/>
          <a:ext cx="1902396" cy="2663355"/>
        </a:xfrm>
        <a:prstGeom prst="rect">
          <a:avLst/>
        </a:prstGeom>
        <a:solidFill>
          <a:schemeClr val="accent2">
            <a:tint val="40000"/>
            <a:alpha val="90000"/>
            <a:hueOff val="-424613"/>
            <a:satOff val="-37673"/>
            <a:lumOff val="-385"/>
            <a:alphaOff val="0"/>
          </a:schemeClr>
        </a:solidFill>
        <a:ln w="6350" cap="flat" cmpd="sng" algn="ctr">
          <a:solidFill>
            <a:schemeClr val="accent2">
              <a:tint val="40000"/>
              <a:alpha val="90000"/>
              <a:hueOff val="-424613"/>
              <a:satOff val="-37673"/>
              <a:lumOff val="-38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8318" tIns="330200" rIns="148318" bIns="330200" numCol="1" spcCol="1270" anchor="t" anchorCtr="0">
          <a:noAutofit/>
        </a:bodyPr>
        <a:lstStyle/>
        <a:p>
          <a:pPr marL="0" lvl="0" indent="0" algn="ctr" defTabSz="844550">
            <a:lnSpc>
              <a:spcPct val="90000"/>
            </a:lnSpc>
            <a:spcBef>
              <a:spcPct val="0"/>
            </a:spcBef>
            <a:spcAft>
              <a:spcPct val="35000"/>
            </a:spcAft>
            <a:buNone/>
          </a:pPr>
          <a:r>
            <a:rPr lang="fr-FR" sz="1900" kern="1200" dirty="0"/>
            <a:t>Communication  </a:t>
          </a:r>
        </a:p>
        <a:p>
          <a:pPr marL="0" lvl="0" indent="0" algn="l" defTabSz="844550">
            <a:lnSpc>
              <a:spcPct val="90000"/>
            </a:lnSpc>
            <a:spcBef>
              <a:spcPct val="0"/>
            </a:spcBef>
            <a:spcAft>
              <a:spcPct val="35000"/>
            </a:spcAft>
            <a:buNone/>
          </a:pPr>
          <a:endParaRPr lang="en-US" sz="1900" kern="1200" dirty="0"/>
        </a:p>
      </dsp:txBody>
      <dsp:txXfrm>
        <a:off x="4188787" y="1174106"/>
        <a:ext cx="1902396" cy="1598013"/>
      </dsp:txXfrm>
    </dsp:sp>
    <dsp:sp modelId="{C20C72D7-97E7-45C7-A1BB-B552E56CA276}">
      <dsp:nvSpPr>
        <dsp:cNvPr id="0" name=""/>
        <dsp:cNvSpPr/>
      </dsp:nvSpPr>
      <dsp:spPr>
        <a:xfrm>
          <a:off x="4740482" y="428366"/>
          <a:ext cx="799006" cy="799006"/>
        </a:xfrm>
        <a:prstGeom prst="ellipse">
          <a:avLst/>
        </a:prstGeom>
        <a:gradFill rotWithShape="0">
          <a:gsLst>
            <a:gs pos="0">
              <a:schemeClr val="accent2">
                <a:hueOff val="-646828"/>
                <a:satOff val="-37301"/>
                <a:lumOff val="3835"/>
                <a:alphaOff val="0"/>
                <a:lumMod val="110000"/>
                <a:satMod val="105000"/>
                <a:tint val="67000"/>
              </a:schemeClr>
            </a:gs>
            <a:gs pos="50000">
              <a:schemeClr val="accent2">
                <a:hueOff val="-646828"/>
                <a:satOff val="-37301"/>
                <a:lumOff val="3835"/>
                <a:alphaOff val="0"/>
                <a:lumMod val="105000"/>
                <a:satMod val="103000"/>
                <a:tint val="73000"/>
              </a:schemeClr>
            </a:gs>
            <a:gs pos="100000">
              <a:schemeClr val="accent2">
                <a:hueOff val="-646828"/>
                <a:satOff val="-37301"/>
                <a:lumOff val="3835"/>
                <a:alphaOff val="0"/>
                <a:lumMod val="105000"/>
                <a:satMod val="109000"/>
                <a:tint val="81000"/>
              </a:schemeClr>
            </a:gs>
          </a:gsLst>
          <a:lin ang="5400000" scaled="0"/>
        </a:gradFill>
        <a:ln w="6350" cap="flat" cmpd="sng" algn="ctr">
          <a:solidFill>
            <a:schemeClr val="accent2">
              <a:hueOff val="-646828"/>
              <a:satOff val="-37301"/>
              <a:lumOff val="3835"/>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62294" tIns="12700" rIns="62294" bIns="12700" numCol="1" spcCol="1270" anchor="ctr" anchorCtr="0">
          <a:noAutofit/>
        </a:bodyPr>
        <a:lstStyle/>
        <a:p>
          <a:pPr marL="0" lvl="0" indent="0" algn="ctr" defTabSz="1689100">
            <a:lnSpc>
              <a:spcPct val="90000"/>
            </a:lnSpc>
            <a:spcBef>
              <a:spcPct val="0"/>
            </a:spcBef>
            <a:spcAft>
              <a:spcPct val="35000"/>
            </a:spcAft>
            <a:buNone/>
          </a:pPr>
          <a:r>
            <a:rPr lang="en-US" sz="3800" kern="1200" dirty="0"/>
            <a:t>3</a:t>
          </a:r>
        </a:p>
      </dsp:txBody>
      <dsp:txXfrm>
        <a:off x="4857494" y="545378"/>
        <a:ext cx="564982" cy="564982"/>
      </dsp:txXfrm>
    </dsp:sp>
    <dsp:sp modelId="{60BF3065-B69E-428F-9E0A-24D8EEF8CB38}">
      <dsp:nvSpPr>
        <dsp:cNvPr id="0" name=""/>
        <dsp:cNvSpPr/>
      </dsp:nvSpPr>
      <dsp:spPr>
        <a:xfrm>
          <a:off x="4188787" y="2825314"/>
          <a:ext cx="1902396" cy="72"/>
        </a:xfrm>
        <a:prstGeom prst="rect">
          <a:avLst/>
        </a:prstGeom>
        <a:gradFill rotWithShape="0">
          <a:gsLst>
            <a:gs pos="0">
              <a:schemeClr val="accent2">
                <a:hueOff val="-808535"/>
                <a:satOff val="-46627"/>
                <a:lumOff val="4793"/>
                <a:alphaOff val="0"/>
                <a:lumMod val="110000"/>
                <a:satMod val="105000"/>
                <a:tint val="67000"/>
              </a:schemeClr>
            </a:gs>
            <a:gs pos="50000">
              <a:schemeClr val="accent2">
                <a:hueOff val="-808535"/>
                <a:satOff val="-46627"/>
                <a:lumOff val="4793"/>
                <a:alphaOff val="0"/>
                <a:lumMod val="105000"/>
                <a:satMod val="103000"/>
                <a:tint val="73000"/>
              </a:schemeClr>
            </a:gs>
            <a:gs pos="100000">
              <a:schemeClr val="accent2">
                <a:hueOff val="-808535"/>
                <a:satOff val="-46627"/>
                <a:lumOff val="4793"/>
                <a:alphaOff val="0"/>
                <a:lumMod val="105000"/>
                <a:satMod val="109000"/>
                <a:tint val="81000"/>
              </a:schemeClr>
            </a:gs>
          </a:gsLst>
          <a:lin ang="5400000" scaled="0"/>
        </a:gradFill>
        <a:ln w="6350" cap="flat" cmpd="sng" algn="ctr">
          <a:solidFill>
            <a:schemeClr val="accent2">
              <a:hueOff val="-808535"/>
              <a:satOff val="-46627"/>
              <a:lumOff val="4793"/>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EF8F7D9-DD7B-480A-A59B-BFE53052739D}">
      <dsp:nvSpPr>
        <dsp:cNvPr id="0" name=""/>
        <dsp:cNvSpPr/>
      </dsp:nvSpPr>
      <dsp:spPr>
        <a:xfrm>
          <a:off x="6281423" y="162031"/>
          <a:ext cx="1902396" cy="2663355"/>
        </a:xfrm>
        <a:prstGeom prst="rect">
          <a:avLst/>
        </a:prstGeom>
        <a:solidFill>
          <a:schemeClr val="accent2">
            <a:tint val="40000"/>
            <a:alpha val="90000"/>
            <a:hueOff val="-636919"/>
            <a:satOff val="-56510"/>
            <a:lumOff val="-577"/>
            <a:alphaOff val="0"/>
          </a:schemeClr>
        </a:solidFill>
        <a:ln w="6350" cap="flat" cmpd="sng" algn="ctr">
          <a:solidFill>
            <a:schemeClr val="accent2">
              <a:tint val="40000"/>
              <a:alpha val="90000"/>
              <a:hueOff val="-636919"/>
              <a:satOff val="-56510"/>
              <a:lumOff val="-57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8318" tIns="330200" rIns="148318" bIns="330200" numCol="1" spcCol="1270" anchor="t" anchorCtr="0">
          <a:noAutofit/>
        </a:bodyPr>
        <a:lstStyle/>
        <a:p>
          <a:pPr marL="0" lvl="0" indent="0" algn="ctr" defTabSz="844550">
            <a:lnSpc>
              <a:spcPct val="90000"/>
            </a:lnSpc>
            <a:spcBef>
              <a:spcPct val="0"/>
            </a:spcBef>
            <a:spcAft>
              <a:spcPct val="35000"/>
            </a:spcAft>
            <a:buNone/>
          </a:pPr>
          <a:r>
            <a:rPr lang="fr-FR" sz="1900" kern="1200" dirty="0"/>
            <a:t>Sécurité </a:t>
          </a:r>
        </a:p>
        <a:p>
          <a:pPr marL="0" lvl="0" indent="0" algn="l" defTabSz="844550">
            <a:lnSpc>
              <a:spcPct val="90000"/>
            </a:lnSpc>
            <a:spcBef>
              <a:spcPct val="0"/>
            </a:spcBef>
            <a:spcAft>
              <a:spcPct val="35000"/>
            </a:spcAft>
            <a:buNone/>
          </a:pPr>
          <a:endParaRPr lang="en-US" sz="1900" kern="1200" dirty="0"/>
        </a:p>
      </dsp:txBody>
      <dsp:txXfrm>
        <a:off x="6281423" y="1174106"/>
        <a:ext cx="1902396" cy="1598013"/>
      </dsp:txXfrm>
    </dsp:sp>
    <dsp:sp modelId="{A8D74836-1525-487F-A332-B3F59589B172}">
      <dsp:nvSpPr>
        <dsp:cNvPr id="0" name=""/>
        <dsp:cNvSpPr/>
      </dsp:nvSpPr>
      <dsp:spPr>
        <a:xfrm>
          <a:off x="6833118" y="428366"/>
          <a:ext cx="799006" cy="799006"/>
        </a:xfrm>
        <a:prstGeom prst="ellipse">
          <a:avLst/>
        </a:prstGeom>
        <a:gradFill rotWithShape="0">
          <a:gsLst>
            <a:gs pos="0">
              <a:schemeClr val="accent2">
                <a:hueOff val="-970242"/>
                <a:satOff val="-55952"/>
                <a:lumOff val="5752"/>
                <a:alphaOff val="0"/>
                <a:lumMod val="110000"/>
                <a:satMod val="105000"/>
                <a:tint val="67000"/>
              </a:schemeClr>
            </a:gs>
            <a:gs pos="50000">
              <a:schemeClr val="accent2">
                <a:hueOff val="-970242"/>
                <a:satOff val="-55952"/>
                <a:lumOff val="5752"/>
                <a:alphaOff val="0"/>
                <a:lumMod val="105000"/>
                <a:satMod val="103000"/>
                <a:tint val="73000"/>
              </a:schemeClr>
            </a:gs>
            <a:gs pos="100000">
              <a:schemeClr val="accent2">
                <a:hueOff val="-970242"/>
                <a:satOff val="-55952"/>
                <a:lumOff val="5752"/>
                <a:alphaOff val="0"/>
                <a:lumMod val="105000"/>
                <a:satMod val="109000"/>
                <a:tint val="81000"/>
              </a:schemeClr>
            </a:gs>
          </a:gsLst>
          <a:lin ang="5400000" scaled="0"/>
        </a:gradFill>
        <a:ln w="6350" cap="flat" cmpd="sng" algn="ctr">
          <a:solidFill>
            <a:schemeClr val="accent2">
              <a:hueOff val="-970242"/>
              <a:satOff val="-55952"/>
              <a:lumOff val="5752"/>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62294" tIns="12700" rIns="62294" bIns="12700" numCol="1" spcCol="1270" anchor="ctr" anchorCtr="0">
          <a:noAutofit/>
        </a:bodyPr>
        <a:lstStyle/>
        <a:p>
          <a:pPr marL="0" lvl="0" indent="0" algn="ctr" defTabSz="1689100">
            <a:lnSpc>
              <a:spcPct val="90000"/>
            </a:lnSpc>
            <a:spcBef>
              <a:spcPct val="0"/>
            </a:spcBef>
            <a:spcAft>
              <a:spcPct val="35000"/>
            </a:spcAft>
            <a:buNone/>
          </a:pPr>
          <a:r>
            <a:rPr lang="en-US" sz="3800" kern="1200" dirty="0"/>
            <a:t>4</a:t>
          </a:r>
        </a:p>
      </dsp:txBody>
      <dsp:txXfrm>
        <a:off x="6950130" y="545378"/>
        <a:ext cx="564982" cy="564982"/>
      </dsp:txXfrm>
    </dsp:sp>
    <dsp:sp modelId="{73B20DDD-0387-42F4-B185-5E6176BD125E}">
      <dsp:nvSpPr>
        <dsp:cNvPr id="0" name=""/>
        <dsp:cNvSpPr/>
      </dsp:nvSpPr>
      <dsp:spPr>
        <a:xfrm>
          <a:off x="6281423" y="2825314"/>
          <a:ext cx="1902396" cy="72"/>
        </a:xfrm>
        <a:prstGeom prst="rect">
          <a:avLst/>
        </a:prstGeom>
        <a:gradFill rotWithShape="0">
          <a:gsLst>
            <a:gs pos="0">
              <a:schemeClr val="accent2">
                <a:hueOff val="-1131949"/>
                <a:satOff val="-65277"/>
                <a:lumOff val="6711"/>
                <a:alphaOff val="0"/>
                <a:lumMod val="110000"/>
                <a:satMod val="105000"/>
                <a:tint val="67000"/>
              </a:schemeClr>
            </a:gs>
            <a:gs pos="50000">
              <a:schemeClr val="accent2">
                <a:hueOff val="-1131949"/>
                <a:satOff val="-65277"/>
                <a:lumOff val="6711"/>
                <a:alphaOff val="0"/>
                <a:lumMod val="105000"/>
                <a:satMod val="103000"/>
                <a:tint val="73000"/>
              </a:schemeClr>
            </a:gs>
            <a:gs pos="100000">
              <a:schemeClr val="accent2">
                <a:hueOff val="-1131949"/>
                <a:satOff val="-65277"/>
                <a:lumOff val="6711"/>
                <a:alphaOff val="0"/>
                <a:lumMod val="105000"/>
                <a:satMod val="109000"/>
                <a:tint val="81000"/>
              </a:schemeClr>
            </a:gs>
          </a:gsLst>
          <a:lin ang="5400000" scaled="0"/>
        </a:gradFill>
        <a:ln w="6350" cap="flat" cmpd="sng" algn="ctr">
          <a:solidFill>
            <a:schemeClr val="accent2">
              <a:hueOff val="-1131949"/>
              <a:satOff val="-65277"/>
              <a:lumOff val="6711"/>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FB095EE-77A6-472F-B4A1-128F45EBBCAB}">
      <dsp:nvSpPr>
        <dsp:cNvPr id="0" name=""/>
        <dsp:cNvSpPr/>
      </dsp:nvSpPr>
      <dsp:spPr>
        <a:xfrm>
          <a:off x="8377574" y="176866"/>
          <a:ext cx="1902396" cy="2663355"/>
        </a:xfrm>
        <a:prstGeom prst="rect">
          <a:avLst/>
        </a:prstGeom>
        <a:solidFill>
          <a:schemeClr val="accent2">
            <a:tint val="40000"/>
            <a:alpha val="90000"/>
            <a:hueOff val="-849226"/>
            <a:satOff val="-75346"/>
            <a:lumOff val="-769"/>
            <a:alphaOff val="0"/>
          </a:schemeClr>
        </a:solidFill>
        <a:ln w="6350" cap="flat" cmpd="sng" algn="ctr">
          <a:solidFill>
            <a:schemeClr val="accent2">
              <a:tint val="40000"/>
              <a:alpha val="90000"/>
              <a:hueOff val="-849226"/>
              <a:satOff val="-75346"/>
              <a:lumOff val="-76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8318" tIns="330200" rIns="148318" bIns="330200" numCol="1" spcCol="1270" anchor="t" anchorCtr="0">
          <a:noAutofit/>
        </a:bodyPr>
        <a:lstStyle/>
        <a:p>
          <a:pPr marL="0" lvl="0" indent="0" algn="ctr" defTabSz="844550">
            <a:lnSpc>
              <a:spcPct val="90000"/>
            </a:lnSpc>
            <a:spcBef>
              <a:spcPct val="0"/>
            </a:spcBef>
            <a:spcAft>
              <a:spcPct val="35000"/>
            </a:spcAft>
            <a:buNone/>
          </a:pPr>
          <a:r>
            <a:rPr lang="fr-CA" sz="1900" kern="1200" dirty="0"/>
            <a:t>Infos en rafale</a:t>
          </a:r>
        </a:p>
      </dsp:txBody>
      <dsp:txXfrm>
        <a:off x="8377574" y="1188941"/>
        <a:ext cx="1902396" cy="1598013"/>
      </dsp:txXfrm>
    </dsp:sp>
    <dsp:sp modelId="{2B1E2B28-3418-4399-A28B-CBF52C19F647}">
      <dsp:nvSpPr>
        <dsp:cNvPr id="0" name=""/>
        <dsp:cNvSpPr/>
      </dsp:nvSpPr>
      <dsp:spPr>
        <a:xfrm>
          <a:off x="8925755" y="428366"/>
          <a:ext cx="799006" cy="799006"/>
        </a:xfrm>
        <a:prstGeom prst="ellipse">
          <a:avLst/>
        </a:prstGeom>
        <a:gradFill rotWithShape="0">
          <a:gsLst>
            <a:gs pos="0">
              <a:schemeClr val="accent2">
                <a:hueOff val="-1293656"/>
                <a:satOff val="-74603"/>
                <a:lumOff val="7669"/>
                <a:alphaOff val="0"/>
                <a:lumMod val="110000"/>
                <a:satMod val="105000"/>
                <a:tint val="67000"/>
              </a:schemeClr>
            </a:gs>
            <a:gs pos="50000">
              <a:schemeClr val="accent2">
                <a:hueOff val="-1293656"/>
                <a:satOff val="-74603"/>
                <a:lumOff val="7669"/>
                <a:alphaOff val="0"/>
                <a:lumMod val="105000"/>
                <a:satMod val="103000"/>
                <a:tint val="73000"/>
              </a:schemeClr>
            </a:gs>
            <a:gs pos="100000">
              <a:schemeClr val="accent2">
                <a:hueOff val="-1293656"/>
                <a:satOff val="-74603"/>
                <a:lumOff val="7669"/>
                <a:alphaOff val="0"/>
                <a:lumMod val="105000"/>
                <a:satMod val="109000"/>
                <a:tint val="81000"/>
              </a:schemeClr>
            </a:gs>
          </a:gsLst>
          <a:lin ang="5400000" scaled="0"/>
        </a:gradFill>
        <a:ln w="6350" cap="flat" cmpd="sng" algn="ctr">
          <a:solidFill>
            <a:schemeClr val="accent2">
              <a:hueOff val="-1293656"/>
              <a:satOff val="-74603"/>
              <a:lumOff val="7669"/>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62294" tIns="12700" rIns="62294" bIns="12700" numCol="1" spcCol="1270" anchor="ctr" anchorCtr="0">
          <a:noAutofit/>
        </a:bodyPr>
        <a:lstStyle/>
        <a:p>
          <a:pPr marL="0" lvl="0" indent="0" algn="ctr" defTabSz="1689100">
            <a:lnSpc>
              <a:spcPct val="90000"/>
            </a:lnSpc>
            <a:spcBef>
              <a:spcPct val="0"/>
            </a:spcBef>
            <a:spcAft>
              <a:spcPct val="35000"/>
            </a:spcAft>
            <a:buNone/>
          </a:pPr>
          <a:r>
            <a:rPr lang="fr-CA" sz="3800" kern="1200" dirty="0"/>
            <a:t>5</a:t>
          </a:r>
        </a:p>
      </dsp:txBody>
      <dsp:txXfrm>
        <a:off x="9042767" y="545378"/>
        <a:ext cx="564982" cy="564982"/>
      </dsp:txXfrm>
    </dsp:sp>
    <dsp:sp modelId="{8E02AFF8-6B60-4C10-B60D-9DFC0533B28B}">
      <dsp:nvSpPr>
        <dsp:cNvPr id="0" name=""/>
        <dsp:cNvSpPr/>
      </dsp:nvSpPr>
      <dsp:spPr>
        <a:xfrm>
          <a:off x="8374060" y="2825314"/>
          <a:ext cx="1902396" cy="72"/>
        </a:xfrm>
        <a:prstGeom prst="rect">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C73A3-9DF2-4D86-AAE3-C26CB846D96E}">
      <dsp:nvSpPr>
        <dsp:cNvPr id="0" name=""/>
        <dsp:cNvSpPr/>
      </dsp:nvSpPr>
      <dsp:spPr>
        <a:xfrm>
          <a:off x="0" y="3736288"/>
          <a:ext cx="10515600" cy="61296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fr-CA" sz="2100" b="1" kern="1200" dirty="0"/>
            <a:t>Fin des travaux prévus pour le 24 août si tout va bien</a:t>
          </a:r>
          <a:r>
            <a:rPr lang="fr-CA" sz="2100" kern="1200" dirty="0"/>
            <a:t>.</a:t>
          </a:r>
          <a:endParaRPr lang="en-US" sz="2100" kern="1200" dirty="0"/>
        </a:p>
      </dsp:txBody>
      <dsp:txXfrm>
        <a:off x="0" y="3736288"/>
        <a:ext cx="10515600" cy="612969"/>
      </dsp:txXfrm>
    </dsp:sp>
    <dsp:sp modelId="{0C8198A7-E34D-4EEE-8563-50390BF859D0}">
      <dsp:nvSpPr>
        <dsp:cNvPr id="0" name=""/>
        <dsp:cNvSpPr/>
      </dsp:nvSpPr>
      <dsp:spPr>
        <a:xfrm rot="10800000">
          <a:off x="0" y="2802736"/>
          <a:ext cx="10515600" cy="942746"/>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CA" sz="1800" kern="1200" dirty="0"/>
            <a:t>Pavage et bordures + arrières pendant 5 semaines à partir de la fin des travaux de remplacement de conduites donc jusqu’au </a:t>
          </a:r>
          <a:r>
            <a:rPr lang="fr-CA" sz="1800" b="1" kern="1200" dirty="0"/>
            <a:t>24 août</a:t>
          </a:r>
          <a:r>
            <a:rPr lang="fr-CA" sz="1800" kern="1200" dirty="0"/>
            <a:t>;</a:t>
          </a:r>
          <a:endParaRPr lang="en-US" sz="1800" kern="1200" dirty="0"/>
        </a:p>
      </dsp:txBody>
      <dsp:txXfrm rot="10800000">
        <a:off x="0" y="2802736"/>
        <a:ext cx="10515600" cy="612568"/>
      </dsp:txXfrm>
    </dsp:sp>
    <dsp:sp modelId="{0989A2F0-C574-4A0F-A2D3-D6562CD9B3DF}">
      <dsp:nvSpPr>
        <dsp:cNvPr id="0" name=""/>
        <dsp:cNvSpPr/>
      </dsp:nvSpPr>
      <dsp:spPr>
        <a:xfrm rot="10800000">
          <a:off x="0" y="1869184"/>
          <a:ext cx="10515600" cy="942746"/>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ts val="0"/>
            </a:spcAft>
            <a:buNone/>
          </a:pPr>
          <a:r>
            <a:rPr lang="fr-CA" sz="1800" kern="1200" dirty="0"/>
            <a:t>Durée de plus ou moins 6 semaines, </a:t>
          </a:r>
        </a:p>
        <a:p>
          <a:pPr marL="0" lvl="0" indent="0" algn="ctr" defTabSz="800100">
            <a:lnSpc>
              <a:spcPct val="90000"/>
            </a:lnSpc>
            <a:spcBef>
              <a:spcPct val="0"/>
            </a:spcBef>
            <a:spcAft>
              <a:spcPts val="0"/>
            </a:spcAft>
            <a:buNone/>
          </a:pPr>
          <a:r>
            <a:rPr lang="fr-CA" sz="1800" kern="1200" dirty="0"/>
            <a:t>donc environ jusqu’au </a:t>
          </a:r>
          <a:r>
            <a:rPr lang="fr-CA" sz="1800" b="1" kern="1200" dirty="0"/>
            <a:t>13 juillet </a:t>
          </a:r>
          <a:r>
            <a:rPr lang="fr-CA" sz="1800" kern="1200" dirty="0"/>
            <a:t>pour ce qui est des travaux de remplacement des conduites;</a:t>
          </a:r>
          <a:endParaRPr lang="en-US" sz="1800" kern="1200" dirty="0"/>
        </a:p>
      </dsp:txBody>
      <dsp:txXfrm rot="10800000">
        <a:off x="0" y="1869184"/>
        <a:ext cx="10515600" cy="612568"/>
      </dsp:txXfrm>
    </dsp:sp>
    <dsp:sp modelId="{84DEE4A1-ECBE-4FF8-80E2-3D8DFEDF0F7A}">
      <dsp:nvSpPr>
        <dsp:cNvPr id="0" name=""/>
        <dsp:cNvSpPr/>
      </dsp:nvSpPr>
      <dsp:spPr>
        <a:xfrm rot="10800000">
          <a:off x="0" y="935632"/>
          <a:ext cx="10515600" cy="942746"/>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ts val="0"/>
            </a:spcAft>
            <a:buNone/>
          </a:pPr>
          <a:r>
            <a:rPr lang="fr-CA" sz="1800" kern="1200" dirty="0"/>
            <a:t>Début des travaux (pose de conduites) dans la semaine suivante, </a:t>
          </a:r>
        </a:p>
        <a:p>
          <a:pPr marL="0" lvl="0" indent="0" algn="ctr" defTabSz="800100">
            <a:lnSpc>
              <a:spcPct val="90000"/>
            </a:lnSpc>
            <a:spcBef>
              <a:spcPct val="0"/>
            </a:spcBef>
            <a:spcAft>
              <a:spcPts val="0"/>
            </a:spcAft>
            <a:buNone/>
          </a:pPr>
          <a:r>
            <a:rPr lang="fr-CA" sz="1800" kern="1200" dirty="0"/>
            <a:t>soit le </a:t>
          </a:r>
          <a:r>
            <a:rPr lang="fr-CA" sz="1800" b="1" kern="1200" dirty="0"/>
            <a:t>4 juin </a:t>
          </a:r>
          <a:r>
            <a:rPr lang="fr-CA" sz="1800" kern="1200" dirty="0"/>
            <a:t>pour le secteur ouest (basse Ville);</a:t>
          </a:r>
          <a:endParaRPr lang="en-US" sz="1800" kern="1200" dirty="0"/>
        </a:p>
      </dsp:txBody>
      <dsp:txXfrm rot="10800000">
        <a:off x="0" y="935632"/>
        <a:ext cx="10515600" cy="612568"/>
      </dsp:txXfrm>
    </dsp:sp>
    <dsp:sp modelId="{B34A3393-7E7B-4D2C-B7BD-F6A67F3019B5}">
      <dsp:nvSpPr>
        <dsp:cNvPr id="0" name=""/>
        <dsp:cNvSpPr/>
      </dsp:nvSpPr>
      <dsp:spPr>
        <a:xfrm rot="10800000">
          <a:off x="0" y="2080"/>
          <a:ext cx="10515600" cy="942746"/>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CA" sz="1800" kern="1200" dirty="0"/>
            <a:t>Début des travaux dans la semaine du </a:t>
          </a:r>
          <a:r>
            <a:rPr lang="fr-CA" sz="1800" b="1" kern="1200" dirty="0"/>
            <a:t>28 mai </a:t>
          </a:r>
          <a:r>
            <a:rPr lang="fr-CA" sz="1800" kern="1200" dirty="0"/>
            <a:t>pour la pose du réseau temporaire et la préparation.</a:t>
          </a:r>
          <a:endParaRPr lang="en-US" sz="1800" kern="1200" dirty="0"/>
        </a:p>
      </dsp:txBody>
      <dsp:txXfrm rot="10800000">
        <a:off x="0" y="2080"/>
        <a:ext cx="10515600" cy="612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209196-C9CC-4E8C-A44B-ACC0B15E183E}">
      <dsp:nvSpPr>
        <dsp:cNvPr id="0" name=""/>
        <dsp:cNvSpPr/>
      </dsp:nvSpPr>
      <dsp:spPr>
        <a:xfrm>
          <a:off x="0" y="3728638"/>
          <a:ext cx="10515600" cy="612969"/>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fr-CA" sz="2100" b="1" kern="1200" dirty="0"/>
            <a:t>Fin des travaux prévus pour le 14 septembre</a:t>
          </a:r>
          <a:endParaRPr lang="en-US" sz="2100" kern="1200" dirty="0"/>
        </a:p>
      </dsp:txBody>
      <dsp:txXfrm>
        <a:off x="0" y="3728638"/>
        <a:ext cx="10515600" cy="612969"/>
      </dsp:txXfrm>
    </dsp:sp>
    <dsp:sp modelId="{5640B07F-9400-4C88-91A5-C7790451AC96}">
      <dsp:nvSpPr>
        <dsp:cNvPr id="0" name=""/>
        <dsp:cNvSpPr/>
      </dsp:nvSpPr>
      <dsp:spPr>
        <a:xfrm rot="10800000">
          <a:off x="0" y="2802736"/>
          <a:ext cx="10515600" cy="942746"/>
        </a:xfrm>
        <a:prstGeom prst="upArrowCallout">
          <a:avLst/>
        </a:prstGeom>
        <a:gradFill rotWithShape="0">
          <a:gsLst>
            <a:gs pos="0">
              <a:schemeClr val="accent5">
                <a:hueOff val="-1838336"/>
                <a:satOff val="-2557"/>
                <a:lumOff val="-981"/>
                <a:alphaOff val="0"/>
                <a:satMod val="103000"/>
                <a:lumMod val="102000"/>
                <a:tint val="94000"/>
              </a:schemeClr>
            </a:gs>
            <a:gs pos="50000">
              <a:schemeClr val="accent5">
                <a:hueOff val="-1838336"/>
                <a:satOff val="-2557"/>
                <a:lumOff val="-981"/>
                <a:alphaOff val="0"/>
                <a:satMod val="110000"/>
                <a:lumMod val="100000"/>
                <a:shade val="100000"/>
              </a:schemeClr>
            </a:gs>
            <a:gs pos="100000">
              <a:schemeClr val="accent5">
                <a:hueOff val="-1838336"/>
                <a:satOff val="-2557"/>
                <a:lumOff val="-98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CA" sz="1800" kern="1200" dirty="0"/>
            <a:t>Pavage et bordures + arrières pendant 5 semaines à partir de la fin des travaux de remplacement de conduites </a:t>
          </a:r>
        </a:p>
        <a:p>
          <a:pPr marL="0" lvl="0" indent="0" algn="ctr" defTabSz="800100">
            <a:lnSpc>
              <a:spcPct val="90000"/>
            </a:lnSpc>
            <a:spcBef>
              <a:spcPct val="0"/>
            </a:spcBef>
            <a:spcAft>
              <a:spcPct val="35000"/>
            </a:spcAft>
            <a:buNone/>
          </a:pPr>
          <a:r>
            <a:rPr lang="fr-CA" sz="1800" kern="1200" dirty="0"/>
            <a:t>donc jusqu’au </a:t>
          </a:r>
          <a:r>
            <a:rPr lang="fr-CA" sz="1800" b="1" kern="1200" dirty="0"/>
            <a:t>7 septembre ou 14 septembre</a:t>
          </a:r>
          <a:endParaRPr lang="en-US" sz="1800" b="1" kern="1200" dirty="0"/>
        </a:p>
      </dsp:txBody>
      <dsp:txXfrm rot="10800000">
        <a:off x="0" y="2802736"/>
        <a:ext cx="10515600" cy="612568"/>
      </dsp:txXfrm>
    </dsp:sp>
    <dsp:sp modelId="{6189BAE2-FE4B-41C7-94E8-4A3B3ADADF8A}">
      <dsp:nvSpPr>
        <dsp:cNvPr id="0" name=""/>
        <dsp:cNvSpPr/>
      </dsp:nvSpPr>
      <dsp:spPr>
        <a:xfrm rot="10800000">
          <a:off x="0" y="1859455"/>
          <a:ext cx="10515600" cy="942746"/>
        </a:xfrm>
        <a:prstGeom prst="upArrowCallout">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ts val="0"/>
            </a:spcAft>
            <a:buNone/>
          </a:pPr>
          <a:r>
            <a:rPr lang="fr-CA" sz="1800" kern="1200" dirty="0"/>
            <a:t>Durée de plus ou moins 6 semaines, </a:t>
          </a:r>
        </a:p>
        <a:p>
          <a:pPr marL="0" lvl="0" indent="0" algn="ctr" defTabSz="800100">
            <a:lnSpc>
              <a:spcPct val="90000"/>
            </a:lnSpc>
            <a:spcBef>
              <a:spcPct val="0"/>
            </a:spcBef>
            <a:spcAft>
              <a:spcPts val="0"/>
            </a:spcAft>
            <a:buNone/>
          </a:pPr>
          <a:r>
            <a:rPr lang="fr-CA" sz="1800" kern="1200" dirty="0"/>
            <a:t>donc environ jusqu’au </a:t>
          </a:r>
          <a:r>
            <a:rPr lang="fr-CA" sz="1800" b="1" kern="1200" dirty="0"/>
            <a:t>20 juillet ou 27 juillet </a:t>
          </a:r>
          <a:r>
            <a:rPr lang="fr-CA" sz="1800" kern="1200" dirty="0"/>
            <a:t>pour ce qui est des travaux de remplacement des conduites;</a:t>
          </a:r>
          <a:endParaRPr lang="en-US" sz="1800" kern="1200" dirty="0"/>
        </a:p>
      </dsp:txBody>
      <dsp:txXfrm rot="10800000">
        <a:off x="0" y="1859455"/>
        <a:ext cx="10515600" cy="612568"/>
      </dsp:txXfrm>
    </dsp:sp>
    <dsp:sp modelId="{01DCB2A0-1C05-460A-96D7-EFE2CF6E9D0A}">
      <dsp:nvSpPr>
        <dsp:cNvPr id="0" name=""/>
        <dsp:cNvSpPr/>
      </dsp:nvSpPr>
      <dsp:spPr>
        <a:xfrm rot="10800000">
          <a:off x="0" y="935632"/>
          <a:ext cx="10515600" cy="942746"/>
        </a:xfrm>
        <a:prstGeom prst="upArrowCallout">
          <a:avLst/>
        </a:prstGeom>
        <a:gradFill rotWithShape="0">
          <a:gsLst>
            <a:gs pos="0">
              <a:schemeClr val="accent5">
                <a:hueOff val="-5515009"/>
                <a:satOff val="-7671"/>
                <a:lumOff val="-2942"/>
                <a:alphaOff val="0"/>
                <a:satMod val="103000"/>
                <a:lumMod val="102000"/>
                <a:tint val="94000"/>
              </a:schemeClr>
            </a:gs>
            <a:gs pos="50000">
              <a:schemeClr val="accent5">
                <a:hueOff val="-5515009"/>
                <a:satOff val="-7671"/>
                <a:lumOff val="-2942"/>
                <a:alphaOff val="0"/>
                <a:satMod val="110000"/>
                <a:lumMod val="100000"/>
                <a:shade val="100000"/>
              </a:schemeClr>
            </a:gs>
            <a:gs pos="100000">
              <a:schemeClr val="accent5">
                <a:hueOff val="-5515009"/>
                <a:satOff val="-7671"/>
                <a:lumOff val="-294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CA" sz="1800" kern="1200" dirty="0"/>
            <a:t>Début des travaux (pose de conduites) dans la semaine suivante, </a:t>
          </a:r>
        </a:p>
        <a:p>
          <a:pPr marL="0" lvl="0" indent="0" algn="ctr" defTabSz="800100">
            <a:lnSpc>
              <a:spcPct val="90000"/>
            </a:lnSpc>
            <a:spcBef>
              <a:spcPct val="0"/>
            </a:spcBef>
            <a:spcAft>
              <a:spcPct val="35000"/>
            </a:spcAft>
            <a:buNone/>
          </a:pPr>
          <a:r>
            <a:rPr lang="fr-CA" sz="1800" kern="1200" dirty="0"/>
            <a:t>soit le </a:t>
          </a:r>
          <a:r>
            <a:rPr lang="fr-CA" sz="1800" b="1" kern="1200" dirty="0"/>
            <a:t>11 juin ou le 18 juin </a:t>
          </a:r>
          <a:r>
            <a:rPr lang="fr-CA" sz="1800" kern="1200" dirty="0"/>
            <a:t>pour le secteur est (haute Ville);</a:t>
          </a:r>
          <a:endParaRPr lang="en-US" sz="1800" kern="1200" dirty="0"/>
        </a:p>
      </dsp:txBody>
      <dsp:txXfrm rot="10800000">
        <a:off x="0" y="935632"/>
        <a:ext cx="10515600" cy="612568"/>
      </dsp:txXfrm>
    </dsp:sp>
    <dsp:sp modelId="{13AB72EA-B769-4FE9-9C9C-98F3C38E34F1}">
      <dsp:nvSpPr>
        <dsp:cNvPr id="0" name=""/>
        <dsp:cNvSpPr/>
      </dsp:nvSpPr>
      <dsp:spPr>
        <a:xfrm rot="10800000">
          <a:off x="0" y="2080"/>
          <a:ext cx="10515600" cy="942746"/>
        </a:xfrm>
        <a:prstGeom prst="upArrowCallou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CA" sz="1800" kern="1200" dirty="0"/>
            <a:t>Pose du réseau temporaire et préparation dans la semaine du </a:t>
          </a:r>
        </a:p>
        <a:p>
          <a:pPr marL="0" lvl="0" indent="0" algn="ctr" defTabSz="800100">
            <a:lnSpc>
              <a:spcPct val="90000"/>
            </a:lnSpc>
            <a:spcBef>
              <a:spcPct val="0"/>
            </a:spcBef>
            <a:spcAft>
              <a:spcPct val="35000"/>
            </a:spcAft>
            <a:buNone/>
          </a:pPr>
          <a:r>
            <a:rPr lang="fr-CA" sz="1800" b="1" kern="1200" dirty="0"/>
            <a:t>4 juin ou du 11 juin</a:t>
          </a:r>
          <a:endParaRPr lang="en-US" sz="1800" kern="1200" dirty="0"/>
        </a:p>
      </dsp:txBody>
      <dsp:txXfrm rot="10800000">
        <a:off x="0" y="2080"/>
        <a:ext cx="10515600" cy="6125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CDBA1B-44F0-43E4-8E99-AC593E8326C1}">
      <dsp:nvSpPr>
        <dsp:cNvPr id="0" name=""/>
        <dsp:cNvSpPr/>
      </dsp:nvSpPr>
      <dsp:spPr>
        <a:xfrm>
          <a:off x="849947" y="331372"/>
          <a:ext cx="4680585" cy="4680585"/>
        </a:xfrm>
        <a:prstGeom prst="pie">
          <a:avLst>
            <a:gd name="adj1" fmla="val 16200000"/>
            <a:gd name="adj2" fmla="val 198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Nouveaux lampadaires sur l’avenue des Monts, des Villas et du Manoir</a:t>
          </a:r>
          <a:endParaRPr lang="en-US" sz="1200" b="1" kern="1200" dirty="0"/>
        </a:p>
      </dsp:txBody>
      <dsp:txXfrm>
        <a:off x="3301682" y="929261"/>
        <a:ext cx="1225867" cy="947261"/>
      </dsp:txXfrm>
    </dsp:sp>
    <dsp:sp modelId="{FA826C39-C523-4AF0-B33A-2996FB776648}">
      <dsp:nvSpPr>
        <dsp:cNvPr id="0" name=""/>
        <dsp:cNvSpPr/>
      </dsp:nvSpPr>
      <dsp:spPr>
        <a:xfrm>
          <a:off x="905668" y="427770"/>
          <a:ext cx="4680585" cy="4680585"/>
        </a:xfrm>
        <a:prstGeom prst="pie">
          <a:avLst>
            <a:gd name="adj1" fmla="val 19800000"/>
            <a:gd name="adj2" fmla="val 18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Prolongement de la piste cyclable sur l’avenue des Monts </a:t>
          </a:r>
          <a:endParaRPr lang="en-US" sz="1200" b="1" kern="1200" dirty="0"/>
        </a:p>
      </dsp:txBody>
      <dsp:txXfrm>
        <a:off x="4081780" y="2322292"/>
        <a:ext cx="1281588" cy="919400"/>
      </dsp:txXfrm>
    </dsp:sp>
    <dsp:sp modelId="{8FDED9B4-07F1-4176-AD2A-6CFB66171AE0}">
      <dsp:nvSpPr>
        <dsp:cNvPr id="0" name=""/>
        <dsp:cNvSpPr/>
      </dsp:nvSpPr>
      <dsp:spPr>
        <a:xfrm>
          <a:off x="849947" y="524167"/>
          <a:ext cx="4680585" cy="4680585"/>
        </a:xfrm>
        <a:prstGeom prst="pie">
          <a:avLst>
            <a:gd name="adj1" fmla="val 1800000"/>
            <a:gd name="adj2" fmla="val 54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Structure de chaussé et bordures toutes neuves</a:t>
          </a:r>
          <a:endParaRPr lang="en-US" sz="1200" b="1" kern="1200" dirty="0"/>
        </a:p>
      </dsp:txBody>
      <dsp:txXfrm>
        <a:off x="3301682" y="3687463"/>
        <a:ext cx="1225867" cy="947261"/>
      </dsp:txXfrm>
    </dsp:sp>
    <dsp:sp modelId="{928C6245-8949-4F0C-BAA7-E5AC1FD44297}">
      <dsp:nvSpPr>
        <dsp:cNvPr id="0" name=""/>
        <dsp:cNvSpPr/>
      </dsp:nvSpPr>
      <dsp:spPr>
        <a:xfrm>
          <a:off x="738505" y="524167"/>
          <a:ext cx="4680585" cy="4680585"/>
        </a:xfrm>
        <a:prstGeom prst="pie">
          <a:avLst>
            <a:gd name="adj1" fmla="val 5400000"/>
            <a:gd name="adj2" fmla="val 90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Lignage de chaussée refait sur les secteurs touchés </a:t>
          </a:r>
          <a:endParaRPr lang="en-US" sz="1200" b="1" kern="1200" dirty="0"/>
        </a:p>
      </dsp:txBody>
      <dsp:txXfrm>
        <a:off x="1741487" y="3687463"/>
        <a:ext cx="1225867" cy="947261"/>
      </dsp:txXfrm>
    </dsp:sp>
    <dsp:sp modelId="{A1EF8E3B-195D-47B3-8E2B-8CA9CD22121A}">
      <dsp:nvSpPr>
        <dsp:cNvPr id="0" name=""/>
        <dsp:cNvSpPr/>
      </dsp:nvSpPr>
      <dsp:spPr>
        <a:xfrm>
          <a:off x="682783" y="427770"/>
          <a:ext cx="4680585" cy="4680585"/>
        </a:xfrm>
        <a:prstGeom prst="pie">
          <a:avLst>
            <a:gd name="adj1" fmla="val 9000000"/>
            <a:gd name="adj2" fmla="val 126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Protection de notre lac en ajoutant des mesures de retenue des sédiments</a:t>
          </a:r>
          <a:endParaRPr lang="en-US" sz="1200" b="1" kern="1200" dirty="0"/>
        </a:p>
      </dsp:txBody>
      <dsp:txXfrm>
        <a:off x="905669" y="2322292"/>
        <a:ext cx="1281588" cy="919400"/>
      </dsp:txXfrm>
    </dsp:sp>
    <dsp:sp modelId="{38CE7634-2D5E-488F-8615-6EFE4EE4D4D1}">
      <dsp:nvSpPr>
        <dsp:cNvPr id="0" name=""/>
        <dsp:cNvSpPr/>
      </dsp:nvSpPr>
      <dsp:spPr>
        <a:xfrm>
          <a:off x="738505" y="331372"/>
          <a:ext cx="4680585" cy="4680585"/>
        </a:xfrm>
        <a:prstGeom prst="pie">
          <a:avLst>
            <a:gd name="adj1" fmla="val 12600000"/>
            <a:gd name="adj2" fmla="val 162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fr-FR" sz="1200" b="1" kern="1200" dirty="0"/>
            <a:t>Correction de plusieurs problématiques de drainage de l’eau de surface</a:t>
          </a:r>
          <a:endParaRPr lang="en-US" sz="1200" b="1" kern="1200" dirty="0"/>
        </a:p>
      </dsp:txBody>
      <dsp:txXfrm>
        <a:off x="1741487" y="929261"/>
        <a:ext cx="1225867" cy="947261"/>
      </dsp:txXfrm>
    </dsp:sp>
    <dsp:sp modelId="{D5FEBD11-2F5F-42CE-A470-4E9C5BDC6CA9}">
      <dsp:nvSpPr>
        <dsp:cNvPr id="0" name=""/>
        <dsp:cNvSpPr/>
      </dsp:nvSpPr>
      <dsp:spPr>
        <a:xfrm>
          <a:off x="560026" y="41621"/>
          <a:ext cx="5260086" cy="5260086"/>
        </a:xfrm>
        <a:prstGeom prst="circularArrow">
          <a:avLst>
            <a:gd name="adj1" fmla="val 5085"/>
            <a:gd name="adj2" fmla="val 327528"/>
            <a:gd name="adj3" fmla="val 19472472"/>
            <a:gd name="adj4" fmla="val 16200251"/>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5DC093-C28D-42BA-A499-2EACB7768303}">
      <dsp:nvSpPr>
        <dsp:cNvPr id="0" name=""/>
        <dsp:cNvSpPr/>
      </dsp:nvSpPr>
      <dsp:spPr>
        <a:xfrm>
          <a:off x="615747" y="138019"/>
          <a:ext cx="5260086" cy="5260086"/>
        </a:xfrm>
        <a:prstGeom prst="circularArrow">
          <a:avLst>
            <a:gd name="adj1" fmla="val 5085"/>
            <a:gd name="adj2" fmla="val 327528"/>
            <a:gd name="adj3" fmla="val 1472472"/>
            <a:gd name="adj4" fmla="val 19800000"/>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2B857DF-0CE8-4352-9FAE-CAA5EF96FD52}">
      <dsp:nvSpPr>
        <dsp:cNvPr id="0" name=""/>
        <dsp:cNvSpPr/>
      </dsp:nvSpPr>
      <dsp:spPr>
        <a:xfrm>
          <a:off x="560026" y="234417"/>
          <a:ext cx="5260086" cy="5260086"/>
        </a:xfrm>
        <a:prstGeom prst="circularArrow">
          <a:avLst>
            <a:gd name="adj1" fmla="val 5085"/>
            <a:gd name="adj2" fmla="val 327528"/>
            <a:gd name="adj3" fmla="val 5072221"/>
            <a:gd name="adj4" fmla="val 1800000"/>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1B66CB-5458-4F2A-832F-416C9021D1CE}">
      <dsp:nvSpPr>
        <dsp:cNvPr id="0" name=""/>
        <dsp:cNvSpPr/>
      </dsp:nvSpPr>
      <dsp:spPr>
        <a:xfrm>
          <a:off x="448925" y="234417"/>
          <a:ext cx="5260086" cy="5260086"/>
        </a:xfrm>
        <a:prstGeom prst="circularArrow">
          <a:avLst>
            <a:gd name="adj1" fmla="val 5085"/>
            <a:gd name="adj2" fmla="val 327528"/>
            <a:gd name="adj3" fmla="val 8672472"/>
            <a:gd name="adj4" fmla="val 5400251"/>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6D578D-0852-4864-8F0C-379593F7C5A8}">
      <dsp:nvSpPr>
        <dsp:cNvPr id="0" name=""/>
        <dsp:cNvSpPr/>
      </dsp:nvSpPr>
      <dsp:spPr>
        <a:xfrm>
          <a:off x="393204" y="138019"/>
          <a:ext cx="5260086" cy="5260086"/>
        </a:xfrm>
        <a:prstGeom prst="circularArrow">
          <a:avLst>
            <a:gd name="adj1" fmla="val 5085"/>
            <a:gd name="adj2" fmla="val 327528"/>
            <a:gd name="adj3" fmla="val 12272472"/>
            <a:gd name="adj4" fmla="val 9000000"/>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5CC6266-B8DF-4252-B434-1B670925043B}">
      <dsp:nvSpPr>
        <dsp:cNvPr id="0" name=""/>
        <dsp:cNvSpPr/>
      </dsp:nvSpPr>
      <dsp:spPr>
        <a:xfrm>
          <a:off x="448925" y="41621"/>
          <a:ext cx="5260086" cy="5260086"/>
        </a:xfrm>
        <a:prstGeom prst="circularArrow">
          <a:avLst>
            <a:gd name="adj1" fmla="val 5085"/>
            <a:gd name="adj2" fmla="val 327528"/>
            <a:gd name="adj3" fmla="val 15872221"/>
            <a:gd name="adj4" fmla="val 12600000"/>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A5C20BB3-3CCB-4FE5-991B-82F6BCB48AF3}" type="datetimeFigureOut">
              <a:rPr lang="en-US" smtClean="0"/>
              <a:t>5/22/2018</a:t>
            </a:fld>
            <a:endParaRPr lang="en-US" dirty="0"/>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E0746DE6-3336-457D-A091-FA20AC1C536E}" type="slidenum">
              <a:rPr lang="en-US" smtClean="0"/>
              <a:t>‹N°›</a:t>
            </a:fld>
            <a:endParaRPr lang="en-US" dirty="0"/>
          </a:p>
        </p:txBody>
      </p:sp>
    </p:spTree>
    <p:extLst>
      <p:ext uri="{BB962C8B-B14F-4D97-AF65-F5344CB8AC3E}">
        <p14:creationId xmlns:p14="http://schemas.microsoft.com/office/powerpoint/2010/main" val="24558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0746DE6-3336-457D-A091-FA20AC1C536E}" type="slidenum">
              <a:rPr lang="en-US" smtClean="0"/>
              <a:t>1</a:t>
            </a:fld>
            <a:endParaRPr lang="en-US" dirty="0"/>
          </a:p>
        </p:txBody>
      </p:sp>
    </p:spTree>
    <p:extLst>
      <p:ext uri="{BB962C8B-B14F-4D97-AF65-F5344CB8AC3E}">
        <p14:creationId xmlns:p14="http://schemas.microsoft.com/office/powerpoint/2010/main" val="3019244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46DE6-3336-457D-A091-FA20AC1C536E}" type="slidenum">
              <a:rPr lang="en-US" smtClean="0"/>
              <a:t>3</a:t>
            </a:fld>
            <a:endParaRPr lang="en-US" dirty="0"/>
          </a:p>
        </p:txBody>
      </p:sp>
    </p:spTree>
    <p:extLst>
      <p:ext uri="{BB962C8B-B14F-4D97-AF65-F5344CB8AC3E}">
        <p14:creationId xmlns:p14="http://schemas.microsoft.com/office/powerpoint/2010/main" val="2079220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0746DE6-3336-457D-A091-FA20AC1C536E}" type="slidenum">
              <a:rPr lang="en-US" smtClean="0"/>
              <a:t>6</a:t>
            </a:fld>
            <a:endParaRPr lang="en-US" dirty="0"/>
          </a:p>
        </p:txBody>
      </p:sp>
    </p:spTree>
    <p:extLst>
      <p:ext uri="{BB962C8B-B14F-4D97-AF65-F5344CB8AC3E}">
        <p14:creationId xmlns:p14="http://schemas.microsoft.com/office/powerpoint/2010/main" val="2253932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46DE6-3336-457D-A091-FA20AC1C536E}" type="slidenum">
              <a:rPr lang="en-US" smtClean="0"/>
              <a:t>10</a:t>
            </a:fld>
            <a:endParaRPr lang="en-US" dirty="0"/>
          </a:p>
        </p:txBody>
      </p:sp>
    </p:spTree>
    <p:extLst>
      <p:ext uri="{BB962C8B-B14F-4D97-AF65-F5344CB8AC3E}">
        <p14:creationId xmlns:p14="http://schemas.microsoft.com/office/powerpoint/2010/main" val="1001932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0746DE6-3336-457D-A091-FA20AC1C536E}" type="slidenum">
              <a:rPr lang="en-US" smtClean="0"/>
              <a:t>11</a:t>
            </a:fld>
            <a:endParaRPr lang="en-US" dirty="0"/>
          </a:p>
        </p:txBody>
      </p:sp>
    </p:spTree>
    <p:extLst>
      <p:ext uri="{BB962C8B-B14F-4D97-AF65-F5344CB8AC3E}">
        <p14:creationId xmlns:p14="http://schemas.microsoft.com/office/powerpoint/2010/main" val="39129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0746DE6-3336-457D-A091-FA20AC1C536E}" type="slidenum">
              <a:rPr lang="en-US" smtClean="0"/>
              <a:t>12</a:t>
            </a:fld>
            <a:endParaRPr lang="en-US" dirty="0"/>
          </a:p>
        </p:txBody>
      </p:sp>
    </p:spTree>
    <p:extLst>
      <p:ext uri="{BB962C8B-B14F-4D97-AF65-F5344CB8AC3E}">
        <p14:creationId xmlns:p14="http://schemas.microsoft.com/office/powerpoint/2010/main" val="762840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0746DE6-3336-457D-A091-FA20AC1C536E}" type="slidenum">
              <a:rPr lang="en-US" smtClean="0"/>
              <a:t>13</a:t>
            </a:fld>
            <a:endParaRPr lang="en-US" dirty="0"/>
          </a:p>
        </p:txBody>
      </p:sp>
    </p:spTree>
    <p:extLst>
      <p:ext uri="{BB962C8B-B14F-4D97-AF65-F5344CB8AC3E}">
        <p14:creationId xmlns:p14="http://schemas.microsoft.com/office/powerpoint/2010/main" val="3842646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1728930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3595179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2369463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2081304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4036214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1010913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67207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215722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2463090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2197589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1555EDF9-3D79-45DA-8367-2F63551C4C7D}"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2CBF5-17B8-4387-88A6-ABF9F8C64D5A}" type="slidenum">
              <a:rPr lang="en-US" smtClean="0"/>
              <a:t>‹N°›</a:t>
            </a:fld>
            <a:endParaRPr lang="en-US" dirty="0"/>
          </a:p>
        </p:txBody>
      </p:sp>
    </p:spTree>
    <p:extLst>
      <p:ext uri="{BB962C8B-B14F-4D97-AF65-F5344CB8AC3E}">
        <p14:creationId xmlns:p14="http://schemas.microsoft.com/office/powerpoint/2010/main" val="112874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55EDF9-3D79-45DA-8367-2F63551C4C7D}" type="datetimeFigureOut">
              <a:rPr lang="en-US" smtClean="0"/>
              <a:t>5/22/2018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2CBF5-17B8-4387-88A6-ABF9F8C64D5A}" type="slidenum">
              <a:rPr lang="en-US" smtClean="0"/>
              <a:t>‹N°›</a:t>
            </a:fld>
            <a:endParaRPr lang="en-US" dirty="0"/>
          </a:p>
        </p:txBody>
      </p:sp>
    </p:spTree>
    <p:extLst>
      <p:ext uri="{BB962C8B-B14F-4D97-AF65-F5344CB8AC3E}">
        <p14:creationId xmlns:p14="http://schemas.microsoft.com/office/powerpoint/2010/main" val="877304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jp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notesSlide" Target="../notesSlides/notesSlide1.xml"/><Relationship Id="rId5" Type="http://schemas.openxmlformats.org/officeDocument/2006/relationships/tags" Target="../tags/tag5.xml"/><Relationship Id="rId15" Type="http://schemas.openxmlformats.org/officeDocument/2006/relationships/image" Target="../media/image4.JPG"/><Relationship Id="rId10" Type="http://schemas.openxmlformats.org/officeDocument/2006/relationships/slideLayout" Target="../slideLayouts/slideLayout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9.xml"/><Relationship Id="rId7" Type="http://schemas.openxmlformats.org/officeDocument/2006/relationships/notesSlide" Target="../notesSlides/notesSlide4.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hyperlink" Target="https://de.wikipedia.org/wiki/Faceboo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44.xml"/><Relationship Id="rId7" Type="http://schemas.openxmlformats.org/officeDocument/2006/relationships/notesSlide" Target="../notesSlides/notesSlide5.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2.xml"/><Relationship Id="rId5" Type="http://schemas.openxmlformats.org/officeDocument/2006/relationships/tags" Target="../tags/tag46.xml"/><Relationship Id="rId4" Type="http://schemas.openxmlformats.org/officeDocument/2006/relationships/tags" Target="../tags/tag45.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tags" Target="../tags/tag49.xml"/><Relationship Id="rId7" Type="http://schemas.openxmlformats.org/officeDocument/2006/relationships/diagramData" Target="../diagrams/data4.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6.xml"/><Relationship Id="rId11" Type="http://schemas.microsoft.com/office/2007/relationships/diagramDrawing" Target="../diagrams/drawing4.xml"/><Relationship Id="rId5" Type="http://schemas.openxmlformats.org/officeDocument/2006/relationships/slideLayout" Target="../slideLayouts/slideLayout2.xml"/><Relationship Id="rId10" Type="http://schemas.openxmlformats.org/officeDocument/2006/relationships/diagramColors" Target="../diagrams/colors4.xml"/><Relationship Id="rId4" Type="http://schemas.openxmlformats.org/officeDocument/2006/relationships/tags" Target="../tags/tag50.xml"/><Relationship Id="rId9"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ags" Target="../tags/tag53.xml"/><Relationship Id="rId7" Type="http://schemas.openxmlformats.org/officeDocument/2006/relationships/notesSlide" Target="../notesSlides/notesSlide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Layout" Target="../slideLayouts/slideLayout2.xml"/><Relationship Id="rId5" Type="http://schemas.openxmlformats.org/officeDocument/2006/relationships/tags" Target="../tags/tag55.xml"/><Relationship Id="rId4" Type="http://schemas.openxmlformats.org/officeDocument/2006/relationships/tags" Target="../tags/tag54.xml"/><Relationship Id="rId9" Type="http://schemas.openxmlformats.org/officeDocument/2006/relationships/hyperlink" Target="http://myelitetmoi.unblog.fr/" TargetMode="External"/></Relationships>
</file>

<file path=ppt/slides/_rels/slide14.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59.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microsoft.com/office/2007/relationships/diagramDrawing" Target="../diagrams/drawing1.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diagramColors" Target="../diagrams/colors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diagramQuickStyle" Target="../diagrams/quickStyle1.xml"/><Relationship Id="rId5" Type="http://schemas.openxmlformats.org/officeDocument/2006/relationships/tags" Target="../tags/tag14.xml"/><Relationship Id="rId10" Type="http://schemas.openxmlformats.org/officeDocument/2006/relationships/diagramLayout" Target="../diagrams/layout1.xml"/><Relationship Id="rId4" Type="http://schemas.openxmlformats.org/officeDocument/2006/relationships/tags" Target="../tags/tag13.xml"/><Relationship Id="rId9"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5.bin"/><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20.xml"/></Relationships>
</file>

<file path=ppt/slides/_rels/slide4.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tags" Target="../tags/tag23.xml"/><Relationship Id="rId7"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hyperlink" Target="http://www.properwater.org/index.php/fr/7/6/72"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3.xml"/><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8.jpeg"/><Relationship Id="rId5" Type="http://schemas.openxmlformats.org/officeDocument/2006/relationships/slideLayout" Target="../slideLayouts/slideLayout2.xml"/><Relationship Id="rId4" Type="http://schemas.openxmlformats.org/officeDocument/2006/relationships/tags" Target="../tags/tag3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slideLayout" Target="../slideLayouts/slideLayout2.xml"/><Relationship Id="rId7" Type="http://schemas.openxmlformats.org/officeDocument/2006/relationships/diagramColors" Target="../diagrams/colors3.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2" name="Freeform: Shape 81">
            <a:extLst>
              <a:ext uri="{FF2B5EF4-FFF2-40B4-BE49-F238E27FC236}">
                <a16:creationId xmlns:a16="http://schemas.microsoft.com/office/drawing/2014/main" id="{83FA766D-3260-4E0A-9E7F-A2C93DFF1932}"/>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46518"/>
            <a:ext cx="4100079" cy="6194580"/>
          </a:xfrm>
          <a:custGeom>
            <a:avLst/>
            <a:gdLst>
              <a:gd name="connsiteX0" fmla="*/ 1002789 w 4100079"/>
              <a:gd name="connsiteY0" fmla="*/ 0 h 6194580"/>
              <a:gd name="connsiteX1" fmla="*/ 4100079 w 4100079"/>
              <a:gd name="connsiteY1" fmla="*/ 3097290 h 6194580"/>
              <a:gd name="connsiteX2" fmla="*/ 1002789 w 4100079"/>
              <a:gd name="connsiteY2" fmla="*/ 6194580 h 6194580"/>
              <a:gd name="connsiteX3" fmla="*/ 81750 w 4100079"/>
              <a:gd name="connsiteY3" fmla="*/ 6055332 h 6194580"/>
              <a:gd name="connsiteX4" fmla="*/ 0 w 4100079"/>
              <a:gd name="connsiteY4" fmla="*/ 6025411 h 6194580"/>
              <a:gd name="connsiteX5" fmla="*/ 0 w 4100079"/>
              <a:gd name="connsiteY5" fmla="*/ 169169 h 6194580"/>
              <a:gd name="connsiteX6" fmla="*/ 81750 w 4100079"/>
              <a:gd name="connsiteY6" fmla="*/ 139248 h 6194580"/>
              <a:gd name="connsiteX7" fmla="*/ 1002789 w 4100079"/>
              <a:gd name="connsiteY7" fmla="*/ 0 h 619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0079" h="6194580">
                <a:moveTo>
                  <a:pt x="1002789" y="0"/>
                </a:moveTo>
                <a:cubicBezTo>
                  <a:pt x="2713375" y="0"/>
                  <a:pt x="4100079" y="1386704"/>
                  <a:pt x="4100079" y="3097290"/>
                </a:cubicBezTo>
                <a:cubicBezTo>
                  <a:pt x="4100079" y="4807876"/>
                  <a:pt x="2713375" y="6194580"/>
                  <a:pt x="1002789" y="6194580"/>
                </a:cubicBezTo>
                <a:cubicBezTo>
                  <a:pt x="682054" y="6194580"/>
                  <a:pt x="372706" y="6145829"/>
                  <a:pt x="81750" y="6055332"/>
                </a:cubicBezTo>
                <a:lnTo>
                  <a:pt x="0" y="6025411"/>
                </a:lnTo>
                <a:lnTo>
                  <a:pt x="0" y="169169"/>
                </a:lnTo>
                <a:lnTo>
                  <a:pt x="81750" y="139248"/>
                </a:lnTo>
                <a:cubicBezTo>
                  <a:pt x="372706" y="48751"/>
                  <a:pt x="682054" y="0"/>
                  <a:pt x="100278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4" name="Freeform: Shape 83">
            <a:extLst>
              <a:ext uri="{FF2B5EF4-FFF2-40B4-BE49-F238E27FC236}">
                <a16:creationId xmlns:a16="http://schemas.microsoft.com/office/drawing/2014/main" id="{5E10DA6E-C3FF-4539-BF84-4775BB7EC422}"/>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804396" y="2042"/>
            <a:ext cx="3387604" cy="4183848"/>
          </a:xfrm>
          <a:custGeom>
            <a:avLst/>
            <a:gdLst>
              <a:gd name="connsiteX0" fmla="*/ 420128 w 3387604"/>
              <a:gd name="connsiteY0" fmla="*/ 0 h 4183848"/>
              <a:gd name="connsiteX1" fmla="*/ 3387604 w 3387604"/>
              <a:gd name="connsiteY1" fmla="*/ 0 h 4183848"/>
              <a:gd name="connsiteX2" fmla="*/ 3387604 w 3387604"/>
              <a:gd name="connsiteY2" fmla="*/ 4101530 h 4183848"/>
              <a:gd name="connsiteX3" fmla="*/ 3283372 w 3387604"/>
              <a:gd name="connsiteY3" fmla="*/ 4128330 h 4183848"/>
              <a:gd name="connsiteX4" fmla="*/ 2732648 w 3387604"/>
              <a:gd name="connsiteY4" fmla="*/ 4183848 h 4183848"/>
              <a:gd name="connsiteX5" fmla="*/ 0 w 3387604"/>
              <a:gd name="connsiteY5" fmla="*/ 1451200 h 4183848"/>
              <a:gd name="connsiteX6" fmla="*/ 329816 w 3387604"/>
              <a:gd name="connsiteY6" fmla="*/ 148658 h 418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7604" h="4183848">
                <a:moveTo>
                  <a:pt x="420128" y="0"/>
                </a:moveTo>
                <a:lnTo>
                  <a:pt x="3387604" y="0"/>
                </a:lnTo>
                <a:lnTo>
                  <a:pt x="3387604" y="4101530"/>
                </a:lnTo>
                <a:lnTo>
                  <a:pt x="3283372" y="4128330"/>
                </a:lnTo>
                <a:cubicBezTo>
                  <a:pt x="3105483" y="4164732"/>
                  <a:pt x="2921298" y="4183848"/>
                  <a:pt x="2732648" y="4183848"/>
                </a:cubicBezTo>
                <a:cubicBezTo>
                  <a:pt x="1223448" y="4183848"/>
                  <a:pt x="0" y="2960400"/>
                  <a:pt x="0" y="1451200"/>
                </a:cubicBezTo>
                <a:cubicBezTo>
                  <a:pt x="0" y="979575"/>
                  <a:pt x="119477" y="535856"/>
                  <a:pt x="329816" y="14865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Image 10" descr="Une image contenant roche, extérieur, herbe, rocheux&#10;&#10;Description générée avec un niveau de confiance très élevé">
            <a:extLst>
              <a:ext uri="{FF2B5EF4-FFF2-40B4-BE49-F238E27FC236}">
                <a16:creationId xmlns:a16="http://schemas.microsoft.com/office/drawing/2014/main" id="{E532F0F3-7ED8-4A54-A392-DE79FE7D4D49}"/>
              </a:ext>
            </a:extLst>
          </p:cNvPr>
          <p:cNvPicPr>
            <a:picLocks noChangeAspect="1"/>
          </p:cNvPicPr>
          <p:nvPr>
            <p:custDataLst>
              <p:tags r:id="rId3"/>
            </p:custDataLst>
          </p:nvPr>
        </p:nvPicPr>
        <p:blipFill rotWithShape="1">
          <a:blip r:embed="rId12">
            <a:extLst>
              <a:ext uri="{28A0092B-C50C-407E-A947-70E740481C1C}">
                <a14:useLocalDpi xmlns:a14="http://schemas.microsoft.com/office/drawing/2010/main" val="0"/>
              </a:ext>
            </a:extLst>
          </a:blip>
          <a:srcRect l="36571" r="18634" b="-2"/>
          <a:stretch/>
        </p:blipFill>
        <p:spPr>
          <a:xfrm>
            <a:off x="20" y="413156"/>
            <a:ext cx="3933420" cy="5861304"/>
          </a:xfrm>
          <a:custGeom>
            <a:avLst/>
            <a:gdLst>
              <a:gd name="connsiteX0" fmla="*/ 1002788 w 3933440"/>
              <a:gd name="connsiteY0" fmla="*/ 0 h 5861304"/>
              <a:gd name="connsiteX1" fmla="*/ 3933440 w 3933440"/>
              <a:gd name="connsiteY1" fmla="*/ 2930652 h 5861304"/>
              <a:gd name="connsiteX2" fmla="*/ 1002788 w 3933440"/>
              <a:gd name="connsiteY2" fmla="*/ 5861304 h 5861304"/>
              <a:gd name="connsiteX3" fmla="*/ 131302 w 3933440"/>
              <a:gd name="connsiteY3" fmla="*/ 5729548 h 5861304"/>
              <a:gd name="connsiteX4" fmla="*/ 0 w 3933440"/>
              <a:gd name="connsiteY4" fmla="*/ 5681491 h 5861304"/>
              <a:gd name="connsiteX5" fmla="*/ 0 w 3933440"/>
              <a:gd name="connsiteY5" fmla="*/ 179814 h 5861304"/>
              <a:gd name="connsiteX6" fmla="*/ 131302 w 3933440"/>
              <a:gd name="connsiteY6" fmla="*/ 131756 h 5861304"/>
              <a:gd name="connsiteX7" fmla="*/ 1002788 w 3933440"/>
              <a:gd name="connsiteY7" fmla="*/ 0 h 58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440" h="5861304">
                <a:moveTo>
                  <a:pt x="1002788" y="0"/>
                </a:moveTo>
                <a:cubicBezTo>
                  <a:pt x="2621342" y="0"/>
                  <a:pt x="3933440" y="1312098"/>
                  <a:pt x="3933440" y="2930652"/>
                </a:cubicBezTo>
                <a:cubicBezTo>
                  <a:pt x="3933440" y="4549206"/>
                  <a:pt x="2621342" y="5861304"/>
                  <a:pt x="1002788" y="5861304"/>
                </a:cubicBezTo>
                <a:cubicBezTo>
                  <a:pt x="699309" y="5861304"/>
                  <a:pt x="406604" y="5815176"/>
                  <a:pt x="131302" y="5729548"/>
                </a:cubicBezTo>
                <a:lnTo>
                  <a:pt x="0" y="5681491"/>
                </a:lnTo>
                <a:lnTo>
                  <a:pt x="0" y="179814"/>
                </a:lnTo>
                <a:lnTo>
                  <a:pt x="131302" y="131756"/>
                </a:lnTo>
                <a:cubicBezTo>
                  <a:pt x="406604" y="46129"/>
                  <a:pt x="699309" y="0"/>
                  <a:pt x="1002788" y="0"/>
                </a:cubicBezTo>
                <a:close/>
              </a:path>
            </a:pathLst>
          </a:custGeom>
        </p:spPr>
      </p:pic>
      <p:pic>
        <p:nvPicPr>
          <p:cNvPr id="7" name="Image 6" descr="Une image contenant arbre, extérieur, herbe, plante&#10;&#10;Description générée avec un niveau de confiance très élevé">
            <a:extLst>
              <a:ext uri="{FF2B5EF4-FFF2-40B4-BE49-F238E27FC236}">
                <a16:creationId xmlns:a16="http://schemas.microsoft.com/office/drawing/2014/main" id="{B54C0457-A927-4F04-A9D4-2216B9FDD94B}"/>
              </a:ext>
            </a:extLst>
          </p:cNvPr>
          <p:cNvPicPr>
            <a:picLocks noChangeAspect="1"/>
          </p:cNvPicPr>
          <p:nvPr>
            <p:custDataLst>
              <p:tags r:id="rId4"/>
            </p:custDataLst>
          </p:nvPr>
        </p:nvPicPr>
        <p:blipFill rotWithShape="1">
          <a:blip r:embed="rId13">
            <a:extLst>
              <a:ext uri="{28A0092B-C50C-407E-A947-70E740481C1C}">
                <a14:useLocalDpi xmlns:a14="http://schemas.microsoft.com/office/drawing/2010/main" val="0"/>
              </a:ext>
            </a:extLst>
          </a:blip>
          <a:srcRect l="8772" r="37698" b="2"/>
          <a:stretch/>
        </p:blipFill>
        <p:spPr>
          <a:xfrm>
            <a:off x="8967592" y="2042"/>
            <a:ext cx="3224421" cy="4020664"/>
          </a:xfrm>
          <a:custGeom>
            <a:avLst/>
            <a:gdLst>
              <a:gd name="connsiteX0" fmla="*/ 449733 w 3224421"/>
              <a:gd name="connsiteY0" fmla="*/ 0 h 4020664"/>
              <a:gd name="connsiteX1" fmla="*/ 3224421 w 3224421"/>
              <a:gd name="connsiteY1" fmla="*/ 0 h 4020664"/>
              <a:gd name="connsiteX2" fmla="*/ 3224421 w 3224421"/>
              <a:gd name="connsiteY2" fmla="*/ 3933205 h 4020664"/>
              <a:gd name="connsiteX3" fmla="*/ 3087301 w 3224421"/>
              <a:gd name="connsiteY3" fmla="*/ 3968462 h 4020664"/>
              <a:gd name="connsiteX4" fmla="*/ 2569464 w 3224421"/>
              <a:gd name="connsiteY4" fmla="*/ 4020664 h 4020664"/>
              <a:gd name="connsiteX5" fmla="*/ 0 w 3224421"/>
              <a:gd name="connsiteY5" fmla="*/ 1451200 h 4020664"/>
              <a:gd name="connsiteX6" fmla="*/ 438824 w 3224421"/>
              <a:gd name="connsiteY6" fmla="*/ 14588 h 402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4421" h="4020664">
                <a:moveTo>
                  <a:pt x="449733" y="0"/>
                </a:moveTo>
                <a:lnTo>
                  <a:pt x="3224421" y="0"/>
                </a:lnTo>
                <a:lnTo>
                  <a:pt x="3224421" y="3933205"/>
                </a:lnTo>
                <a:lnTo>
                  <a:pt x="3087301" y="3968462"/>
                </a:lnTo>
                <a:cubicBezTo>
                  <a:pt x="2920035" y="4002689"/>
                  <a:pt x="2746849" y="4020664"/>
                  <a:pt x="2569464" y="4020664"/>
                </a:cubicBezTo>
                <a:cubicBezTo>
                  <a:pt x="1150388" y="4020664"/>
                  <a:pt x="0" y="2870276"/>
                  <a:pt x="0" y="1451200"/>
                </a:cubicBezTo>
                <a:cubicBezTo>
                  <a:pt x="0" y="919047"/>
                  <a:pt x="161773" y="424677"/>
                  <a:pt x="438824" y="14588"/>
                </a:cubicBezTo>
                <a:close/>
              </a:path>
            </a:pathLst>
          </a:custGeom>
        </p:spPr>
      </p:pic>
      <p:sp>
        <p:nvSpPr>
          <p:cNvPr id="86" name="Freeform: Shape 85">
            <a:extLst>
              <a:ext uri="{FF2B5EF4-FFF2-40B4-BE49-F238E27FC236}">
                <a16:creationId xmlns:a16="http://schemas.microsoft.com/office/drawing/2014/main" id="{CB435A06-5FFD-4CF8-BE06-3796EC42003A}"/>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4353543" y="0"/>
            <a:ext cx="3566160" cy="3159748"/>
          </a:xfrm>
          <a:custGeom>
            <a:avLst/>
            <a:gdLst>
              <a:gd name="connsiteX0" fmla="*/ 649888 w 3566160"/>
              <a:gd name="connsiteY0" fmla="*/ 0 h 3159748"/>
              <a:gd name="connsiteX1" fmla="*/ 2916273 w 3566160"/>
              <a:gd name="connsiteY1" fmla="*/ 0 h 3159748"/>
              <a:gd name="connsiteX2" fmla="*/ 2917285 w 3566160"/>
              <a:gd name="connsiteY2" fmla="*/ 757 h 3159748"/>
              <a:gd name="connsiteX3" fmla="*/ 3566160 w 3566160"/>
              <a:gd name="connsiteY3" fmla="*/ 1376668 h 3159748"/>
              <a:gd name="connsiteX4" fmla="*/ 1783080 w 3566160"/>
              <a:gd name="connsiteY4" fmla="*/ 3159748 h 3159748"/>
              <a:gd name="connsiteX5" fmla="*/ 0 w 3566160"/>
              <a:gd name="connsiteY5" fmla="*/ 1376668 h 3159748"/>
              <a:gd name="connsiteX6" fmla="*/ 648876 w 3566160"/>
              <a:gd name="connsiteY6" fmla="*/ 757 h 315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6160" h="3159748">
                <a:moveTo>
                  <a:pt x="649888" y="0"/>
                </a:moveTo>
                <a:lnTo>
                  <a:pt x="2916273" y="0"/>
                </a:lnTo>
                <a:lnTo>
                  <a:pt x="2917285" y="757"/>
                </a:lnTo>
                <a:cubicBezTo>
                  <a:pt x="3313569" y="327800"/>
                  <a:pt x="3566160" y="822736"/>
                  <a:pt x="3566160" y="1376668"/>
                </a:cubicBezTo>
                <a:cubicBezTo>
                  <a:pt x="3566160" y="2361436"/>
                  <a:pt x="2767848" y="3159748"/>
                  <a:pt x="1783080" y="3159748"/>
                </a:cubicBezTo>
                <a:cubicBezTo>
                  <a:pt x="798312" y="3159748"/>
                  <a:pt x="0" y="2361436"/>
                  <a:pt x="0" y="1376668"/>
                </a:cubicBezTo>
                <a:cubicBezTo>
                  <a:pt x="0" y="822736"/>
                  <a:pt x="252591" y="327800"/>
                  <a:pt x="648876" y="7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7" name="Image 16" descr="Une image contenant eau, nature, extérieur, étang&#10;&#10;Description générée avec un niveau de confiance très élevé">
            <a:extLst>
              <a:ext uri="{FF2B5EF4-FFF2-40B4-BE49-F238E27FC236}">
                <a16:creationId xmlns:a16="http://schemas.microsoft.com/office/drawing/2014/main" id="{97B52C09-B6F4-41A6-B2D0-72B7FA36362F}"/>
              </a:ext>
            </a:extLst>
          </p:cNvPr>
          <p:cNvPicPr>
            <a:picLocks noChangeAspect="1"/>
          </p:cNvPicPr>
          <p:nvPr>
            <p:custDataLst>
              <p:tags r:id="rId6"/>
            </p:custDataLst>
          </p:nvPr>
        </p:nvPicPr>
        <p:blipFill rotWithShape="1">
          <a:blip r:embed="rId14">
            <a:extLst>
              <a:ext uri="{28A0092B-C50C-407E-A947-70E740481C1C}">
                <a14:useLocalDpi xmlns:a14="http://schemas.microsoft.com/office/drawing/2010/main" val="0"/>
              </a:ext>
            </a:extLst>
          </a:blip>
          <a:srcRect l="17252" r="10610" b="2"/>
          <a:stretch/>
        </p:blipFill>
        <p:spPr>
          <a:xfrm>
            <a:off x="4518135" y="10"/>
            <a:ext cx="3236976" cy="2995146"/>
          </a:xfrm>
          <a:custGeom>
            <a:avLst/>
            <a:gdLst>
              <a:gd name="connsiteX0" fmla="*/ 770517 w 3236976"/>
              <a:gd name="connsiteY0" fmla="*/ 0 h 2995156"/>
              <a:gd name="connsiteX1" fmla="*/ 2466460 w 3236976"/>
              <a:gd name="connsiteY1" fmla="*/ 0 h 2995156"/>
              <a:gd name="connsiteX2" fmla="*/ 2523400 w 3236976"/>
              <a:gd name="connsiteY2" fmla="*/ 34592 h 2995156"/>
              <a:gd name="connsiteX3" fmla="*/ 3236976 w 3236976"/>
              <a:gd name="connsiteY3" fmla="*/ 1376668 h 2995156"/>
              <a:gd name="connsiteX4" fmla="*/ 1618488 w 3236976"/>
              <a:gd name="connsiteY4" fmla="*/ 2995156 h 2995156"/>
              <a:gd name="connsiteX5" fmla="*/ 0 w 3236976"/>
              <a:gd name="connsiteY5" fmla="*/ 1376668 h 2995156"/>
              <a:gd name="connsiteX6" fmla="*/ 713576 w 3236976"/>
              <a:gd name="connsiteY6" fmla="*/ 34592 h 299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6976" h="2995156">
                <a:moveTo>
                  <a:pt x="770517" y="0"/>
                </a:moveTo>
                <a:lnTo>
                  <a:pt x="2466460" y="0"/>
                </a:lnTo>
                <a:lnTo>
                  <a:pt x="2523400" y="34592"/>
                </a:lnTo>
                <a:cubicBezTo>
                  <a:pt x="2953921" y="325446"/>
                  <a:pt x="3236976" y="818002"/>
                  <a:pt x="3236976" y="1376668"/>
                </a:cubicBezTo>
                <a:cubicBezTo>
                  <a:pt x="3236976" y="2270534"/>
                  <a:pt x="2512354" y="2995156"/>
                  <a:pt x="1618488" y="2995156"/>
                </a:cubicBezTo>
                <a:cubicBezTo>
                  <a:pt x="724622" y="2995156"/>
                  <a:pt x="0" y="2270534"/>
                  <a:pt x="0" y="1376668"/>
                </a:cubicBezTo>
                <a:cubicBezTo>
                  <a:pt x="0" y="818002"/>
                  <a:pt x="283056" y="325446"/>
                  <a:pt x="713576" y="34592"/>
                </a:cubicBezTo>
                <a:close/>
              </a:path>
            </a:pathLst>
          </a:custGeom>
        </p:spPr>
      </p:pic>
      <p:sp>
        <p:nvSpPr>
          <p:cNvPr id="2" name="Title 1"/>
          <p:cNvSpPr>
            <a:spLocks noGrp="1"/>
          </p:cNvSpPr>
          <p:nvPr>
            <p:ph type="ctrTitle"/>
            <p:custDataLst>
              <p:tags r:id="rId7"/>
            </p:custDataLst>
          </p:nvPr>
        </p:nvSpPr>
        <p:spPr>
          <a:xfrm>
            <a:off x="4654295" y="4522156"/>
            <a:ext cx="5609222" cy="1363215"/>
          </a:xfrm>
        </p:spPr>
        <p:txBody>
          <a:bodyPr anchor="t">
            <a:normAutofit/>
          </a:bodyPr>
          <a:lstStyle/>
          <a:p>
            <a:pPr algn="l"/>
            <a:r>
              <a:rPr lang="en-US" sz="3400" b="1" dirty="0">
                <a:effectLst>
                  <a:outerShdw blurRad="38100" dist="38100" dir="2700000" algn="tl">
                    <a:srgbClr val="000000">
                      <a:alpha val="43137"/>
                    </a:srgbClr>
                  </a:outerShdw>
                </a:effectLst>
              </a:rPr>
              <a:t>TRAVAUX D’INFRASTRUCTURES </a:t>
            </a:r>
            <a:br>
              <a:rPr lang="en-US" sz="3400" b="1" dirty="0">
                <a:effectLst>
                  <a:outerShdw blurRad="38100" dist="38100" dir="2700000" algn="tl">
                    <a:srgbClr val="000000">
                      <a:alpha val="43137"/>
                    </a:srgbClr>
                  </a:outerShdw>
                </a:effectLst>
              </a:rPr>
            </a:br>
            <a:r>
              <a:rPr lang="en-US" sz="3400" b="1" dirty="0">
                <a:effectLst>
                  <a:outerShdw blurRad="38100" dist="38100" dir="2700000" algn="tl">
                    <a:srgbClr val="000000">
                      <a:alpha val="43137"/>
                    </a:srgbClr>
                  </a:outerShdw>
                </a:effectLst>
              </a:rPr>
              <a:t>ÉTÉ 2018</a:t>
            </a:r>
          </a:p>
        </p:txBody>
      </p:sp>
      <p:sp>
        <p:nvSpPr>
          <p:cNvPr id="3" name="Content Placeholder 2"/>
          <p:cNvSpPr>
            <a:spLocks noGrp="1"/>
          </p:cNvSpPr>
          <p:nvPr>
            <p:ph type="subTitle" idx="1"/>
            <p:custDataLst>
              <p:tags r:id="rId8"/>
            </p:custDataLst>
          </p:nvPr>
        </p:nvSpPr>
        <p:spPr>
          <a:xfrm>
            <a:off x="4654296" y="3780825"/>
            <a:ext cx="5609219" cy="741331"/>
          </a:xfrm>
        </p:spPr>
        <p:txBody>
          <a:bodyPr anchor="b">
            <a:normAutofit/>
          </a:bodyPr>
          <a:lstStyle/>
          <a:p>
            <a:pPr algn="l"/>
            <a:r>
              <a:rPr lang="fr-FR" sz="1900" dirty="0"/>
              <a:t>SÉANCE D’INFORMATION </a:t>
            </a:r>
          </a:p>
          <a:p>
            <a:pPr algn="l"/>
            <a:r>
              <a:rPr lang="fr-FR" sz="1900" dirty="0"/>
              <a:t>LE MARDI 22 MAI</a:t>
            </a:r>
          </a:p>
        </p:txBody>
      </p:sp>
      <p:pic>
        <p:nvPicPr>
          <p:cNvPr id="29" name="Image 28" descr="Une image contenant clipart&#10;&#10;Description générée avec un niveau de confiance élevé">
            <a:extLst>
              <a:ext uri="{FF2B5EF4-FFF2-40B4-BE49-F238E27FC236}">
                <a16:creationId xmlns:a16="http://schemas.microsoft.com/office/drawing/2014/main" id="{3A1925B7-B9DF-415A-8F6D-4CC265027D54}"/>
              </a:ext>
            </a:extLst>
          </p:cNvPr>
          <p:cNvPicPr>
            <a:picLocks noChangeAspect="1"/>
          </p:cNvPicPr>
          <p:nvPr>
            <p:custDataLst>
              <p:tags r:id="rId9"/>
            </p:custDataLst>
          </p:nvPr>
        </p:nvPicPr>
        <p:blipFill>
          <a:blip r:embed="rId15">
            <a:extLst>
              <a:ext uri="{28A0092B-C50C-407E-A947-70E740481C1C}">
                <a14:useLocalDpi xmlns:a14="http://schemas.microsoft.com/office/drawing/2010/main" val="0"/>
              </a:ext>
            </a:extLst>
          </a:blip>
          <a:stretch>
            <a:fillRect/>
          </a:stretch>
        </p:blipFill>
        <p:spPr>
          <a:xfrm>
            <a:off x="9722933" y="5528962"/>
            <a:ext cx="2358822" cy="1255619"/>
          </a:xfrm>
          <a:prstGeom prst="rect">
            <a:avLst/>
          </a:prstGeom>
        </p:spPr>
      </p:pic>
    </p:spTree>
    <p:extLst>
      <p:ext uri="{BB962C8B-B14F-4D97-AF65-F5344CB8AC3E}">
        <p14:creationId xmlns:p14="http://schemas.microsoft.com/office/powerpoint/2010/main" val="190525722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a:solidFill>
              <a:srgbClr val="3C5C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Image 4" descr="Une image contenant clipart, trousse de secours&#10;&#10;Description générée avec un niveau de confiance élevé">
            <a:extLst>
              <a:ext uri="{FF2B5EF4-FFF2-40B4-BE49-F238E27FC236}">
                <a16:creationId xmlns:a16="http://schemas.microsoft.com/office/drawing/2014/main" id="{5EAE7F22-771C-4199-B81A-219C74839B23}"/>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9413987" y="2857501"/>
            <a:ext cx="1142998" cy="1142998"/>
          </a:xfrm>
          <a:prstGeom prst="rect">
            <a:avLst/>
          </a:prstGeom>
        </p:spPr>
      </p:pic>
      <p:sp>
        <p:nvSpPr>
          <p:cNvPr id="2" name="Title 1"/>
          <p:cNvSpPr>
            <a:spLocks noGrp="1"/>
          </p:cNvSpPr>
          <p:nvPr>
            <p:ph type="title"/>
            <p:custDataLst>
              <p:tags r:id="rId4"/>
            </p:custDataLst>
          </p:nvPr>
        </p:nvSpPr>
        <p:spPr>
          <a:xfrm>
            <a:off x="1136428" y="627564"/>
            <a:ext cx="7297453" cy="948317"/>
          </a:xfrm>
        </p:spPr>
        <p:txBody>
          <a:bodyPr vert="horz" lIns="91440" tIns="45720" rIns="91440" bIns="45720" rtlCol="0">
            <a:normAutofit/>
          </a:bodyPr>
          <a:lstStyle/>
          <a:p>
            <a:r>
              <a:rPr lang="fr-CA" b="1" kern="1200" dirty="0">
                <a:latin typeface="+mj-lt"/>
                <a:ea typeface="+mj-ea"/>
                <a:cs typeface="+mj-cs"/>
              </a:rPr>
              <a:t>Communication aux citoyens</a:t>
            </a:r>
          </a:p>
        </p:txBody>
      </p:sp>
      <p:sp>
        <p:nvSpPr>
          <p:cNvPr id="3" name="Content Placeholder 2"/>
          <p:cNvSpPr>
            <a:spLocks noGrp="1"/>
          </p:cNvSpPr>
          <p:nvPr>
            <p:ph idx="1"/>
            <p:custDataLst>
              <p:tags r:id="rId5"/>
            </p:custDataLst>
          </p:nvPr>
        </p:nvSpPr>
        <p:spPr>
          <a:xfrm>
            <a:off x="1136428" y="1575881"/>
            <a:ext cx="7706015" cy="4523362"/>
          </a:xfrm>
        </p:spPr>
        <p:txBody>
          <a:bodyPr vert="horz" lIns="91440" tIns="45720" rIns="91440" bIns="45720" rtlCol="0" anchor="ctr">
            <a:normAutofit lnSpcReduction="10000"/>
          </a:bodyPr>
          <a:lstStyle/>
          <a:p>
            <a:endParaRPr lang="en-US" sz="2000" b="1" kern="1200" dirty="0">
              <a:latin typeface="+mn-lt"/>
              <a:ea typeface="+mn-ea"/>
              <a:cs typeface="+mn-cs"/>
            </a:endParaRPr>
          </a:p>
          <a:p>
            <a:pPr algn="just"/>
            <a:r>
              <a:rPr lang="fr-CA" sz="2200" b="1" kern="1200" dirty="0">
                <a:latin typeface="+mn-lt"/>
                <a:ea typeface="+mn-ea"/>
                <a:cs typeface="+mn-cs"/>
              </a:rPr>
              <a:t>Des  parutions « INFOS-TRAVAUX</a:t>
            </a:r>
            <a:r>
              <a:rPr lang="fr-CA" sz="2200" b="1" dirty="0"/>
              <a:t> »</a:t>
            </a:r>
            <a:r>
              <a:rPr lang="fr-CA" sz="2200" b="1" kern="1200" dirty="0">
                <a:latin typeface="+mn-lt"/>
                <a:ea typeface="+mn-ea"/>
                <a:cs typeface="+mn-cs"/>
              </a:rPr>
              <a:t> seront publiées sur le site WEB de la municipalité</a:t>
            </a:r>
            <a:r>
              <a:rPr lang="fr-CA" sz="2200" b="1" dirty="0"/>
              <a:t>, via Facebook et par la liste de diffusion à chaque fois que la Ville aura à transmettre de l’information concernant les travaux. Les problématiques spécifiques à un ou quelques propriétaires seront traitées directement avec ces derniers.</a:t>
            </a:r>
          </a:p>
          <a:p>
            <a:pPr algn="just"/>
            <a:endParaRPr lang="fr-CA" sz="2200" b="1" dirty="0"/>
          </a:p>
          <a:p>
            <a:pPr algn="just"/>
            <a:r>
              <a:rPr lang="fr-CA" sz="2200" b="1" kern="1200" dirty="0">
                <a:latin typeface="+mn-lt"/>
                <a:ea typeface="+mn-ea"/>
                <a:cs typeface="+mn-cs"/>
              </a:rPr>
              <a:t>Lors de la pose du réseau temporaire</a:t>
            </a:r>
            <a:r>
              <a:rPr lang="fr-CA" sz="2200" b="1" dirty="0"/>
              <a:t> d’aqueduc, vous serez informé de la durée de l’interruption de l’eau ainsi que l’heure approximative de la reprise. Évidemment, cela sera planifié pour causer le moins d’inconvénients possibles aux résidents. Les avis d’ébullition, s’il y a lieu, seront aussi publiés par « info-travaux ». </a:t>
            </a:r>
          </a:p>
          <a:p>
            <a:endParaRPr lang="en-US" sz="1700" b="1" dirty="0"/>
          </a:p>
          <a:p>
            <a:endParaRPr lang="en-US" sz="1700" kern="1200" dirty="0">
              <a:latin typeface="+mn-lt"/>
              <a:ea typeface="+mn-ea"/>
              <a:cs typeface="+mn-cs"/>
            </a:endParaRPr>
          </a:p>
          <a:p>
            <a:endParaRPr lang="en-US" sz="1700" kern="1200" dirty="0">
              <a:latin typeface="+mn-lt"/>
              <a:ea typeface="+mn-ea"/>
              <a:cs typeface="+mn-cs"/>
            </a:endParaRPr>
          </a:p>
        </p:txBody>
      </p:sp>
    </p:spTree>
    <p:extLst>
      <p:ext uri="{BB962C8B-B14F-4D97-AF65-F5344CB8AC3E}">
        <p14:creationId xmlns:p14="http://schemas.microsoft.com/office/powerpoint/2010/main" val="1294692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E87CE39-F42E-40E7-8552-67494120F312}"/>
              </a:ext>
            </a:extLst>
          </p:cNvPr>
          <p:cNvPicPr>
            <a:picLocks noChangeAspect="1"/>
          </p:cNvPicPr>
          <p:nvPr>
            <p:custDataLst>
              <p:tags r:id="rId1"/>
            </p:custDataLst>
          </p:nvPr>
        </p:nvPicPr>
        <p:blipFill rotWithShape="1">
          <a:blip r:embed="rId8">
            <a:extLst>
              <a:ext uri="{28A0092B-C50C-407E-A947-70E740481C1C}">
                <a14:useLocalDpi xmlns:a14="http://schemas.microsoft.com/office/drawing/2010/main" val="0"/>
              </a:ext>
            </a:extLst>
          </a:blip>
          <a:srcRect l="5637" r="1030"/>
          <a:stretch/>
        </p:blipFill>
        <p:spPr>
          <a:xfrm>
            <a:off x="-1" y="10"/>
            <a:ext cx="12192000" cy="6857990"/>
          </a:xfrm>
          <a:prstGeom prst="rect">
            <a:avLst/>
          </a:prstGeom>
        </p:spPr>
      </p:pic>
      <p:sp>
        <p:nvSpPr>
          <p:cNvPr id="27" name="Freeform 5">
            <a:extLst>
              <a:ext uri="{FF2B5EF4-FFF2-40B4-BE49-F238E27FC236}">
                <a16:creationId xmlns:a16="http://schemas.microsoft.com/office/drawing/2014/main" id="{3CD9DF72-87A3-404E-A828-84CBF11A8303}"/>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dirty="0"/>
          </a:p>
        </p:txBody>
      </p:sp>
      <p:cxnSp>
        <p:nvCxnSpPr>
          <p:cNvPr id="28" name="Straight Connector 24">
            <a:extLst>
              <a:ext uri="{FF2B5EF4-FFF2-40B4-BE49-F238E27FC236}">
                <a16:creationId xmlns:a16="http://schemas.microsoft.com/office/drawing/2014/main" id="{20E3A342-4D61-4E3F-AF90-1AB42AEB96CC}"/>
              </a:ext>
            </a:extLst>
          </p:cNvPr>
          <p:cNvCxnSpPr>
            <a:cxnSpLocks noGrp="1" noRot="1" noChangeAspect="1" noMove="1" noResize="1" noEditPoints="1" noAdjustHandles="1" noChangeArrowheads="1" noChangeShapeType="1"/>
          </p:cNvCxnSpPr>
          <p:nvPr>
            <p:custDataLst>
              <p:tags r:id="rId3"/>
            </p:custDataLst>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custDataLst>
              <p:tags r:id="rId4"/>
            </p:custDataLst>
          </p:nvPr>
        </p:nvSpPr>
        <p:spPr>
          <a:xfrm>
            <a:off x="709448" y="1913949"/>
            <a:ext cx="4204137" cy="1160539"/>
          </a:xfrm>
        </p:spPr>
        <p:txBody>
          <a:bodyPr>
            <a:normAutofit/>
          </a:bodyPr>
          <a:lstStyle/>
          <a:p>
            <a:pPr algn="ctr"/>
            <a:r>
              <a:rPr lang="fr-CA" sz="3600" b="1" dirty="0"/>
              <a:t>La sécurité</a:t>
            </a:r>
          </a:p>
        </p:txBody>
      </p:sp>
      <p:sp>
        <p:nvSpPr>
          <p:cNvPr id="3" name="Content Placeholder 2"/>
          <p:cNvSpPr>
            <a:spLocks noGrp="1"/>
          </p:cNvSpPr>
          <p:nvPr>
            <p:ph type="body" idx="1"/>
            <p:custDataLst>
              <p:tags r:id="rId5"/>
            </p:custDataLst>
          </p:nvPr>
        </p:nvSpPr>
        <p:spPr>
          <a:xfrm>
            <a:off x="525516" y="3429000"/>
            <a:ext cx="4824697" cy="3166351"/>
          </a:xfrm>
        </p:spPr>
        <p:txBody>
          <a:bodyPr anchor="ctr">
            <a:noAutofit/>
          </a:bodyPr>
          <a:lstStyle/>
          <a:p>
            <a:pPr marL="0" indent="0" algn="just">
              <a:buNone/>
            </a:pPr>
            <a:r>
              <a:rPr lang="fr-CA" sz="1900" b="1" dirty="0"/>
              <a:t>L’entrepreneur se doit en tout temps d’assurer la sécurité lors des travaux et toutes les mesures seront prises. Un surveillant de chantier sera présent tout au long des travaux pour assurer la circulation et les règles de sécurité à suivre par l’entrepreneur. Cependant, pendant la période où les travaux se passent dans votre rue, svp soyez particulièrement vigilant lors de vos déplacements et éviter de laisser vos enfants se promener ou jouer dans la rue pendant ce temps.</a:t>
            </a:r>
          </a:p>
        </p:txBody>
      </p:sp>
    </p:spTree>
    <p:extLst>
      <p:ext uri="{BB962C8B-B14F-4D97-AF65-F5344CB8AC3E}">
        <p14:creationId xmlns:p14="http://schemas.microsoft.com/office/powerpoint/2010/main" val="1353238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3" name="Straight Connector 4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custDataLst>
              <p:tags r:id="rId2"/>
            </p:custDataLst>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re 1">
            <a:extLst>
              <a:ext uri="{FF2B5EF4-FFF2-40B4-BE49-F238E27FC236}">
                <a16:creationId xmlns:a16="http://schemas.microsoft.com/office/drawing/2014/main" id="{A64222F1-7D31-420F-B5F1-BA445BD91BF6}"/>
              </a:ext>
            </a:extLst>
          </p:cNvPr>
          <p:cNvSpPr>
            <a:spLocks noGrp="1"/>
          </p:cNvSpPr>
          <p:nvPr>
            <p:ph type="title"/>
            <p:custDataLst>
              <p:tags r:id="rId3"/>
            </p:custDataLst>
          </p:nvPr>
        </p:nvSpPr>
        <p:spPr>
          <a:xfrm>
            <a:off x="943277" y="712269"/>
            <a:ext cx="3370998" cy="5502264"/>
          </a:xfrm>
        </p:spPr>
        <p:txBody>
          <a:bodyPr>
            <a:normAutofit/>
          </a:bodyPr>
          <a:lstStyle/>
          <a:p>
            <a:r>
              <a:rPr lang="fr-FR" b="1" dirty="0">
                <a:solidFill>
                  <a:srgbClr val="FFFFFF"/>
                </a:solidFill>
              </a:rPr>
              <a:t>Les petits plus qui paraîtront…</a:t>
            </a:r>
            <a:endParaRPr lang="fr-CA" b="1" dirty="0">
              <a:solidFill>
                <a:srgbClr val="FFFFFF"/>
              </a:solidFill>
            </a:endParaRPr>
          </a:p>
        </p:txBody>
      </p:sp>
      <p:graphicFrame>
        <p:nvGraphicFramePr>
          <p:cNvPr id="16" name="Espace réservé du contenu 2">
            <a:extLst>
              <a:ext uri="{FF2B5EF4-FFF2-40B4-BE49-F238E27FC236}">
                <a16:creationId xmlns:a16="http://schemas.microsoft.com/office/drawing/2014/main" id="{6F682294-9A5E-4EFF-AA2B-286B1FC10C1B}"/>
              </a:ext>
            </a:extLst>
          </p:cNvPr>
          <p:cNvGraphicFramePr>
            <a:graphicFrameLocks noGrp="1"/>
          </p:cNvGraphicFramePr>
          <p:nvPr>
            <p:ph idx="1"/>
            <p:custDataLst>
              <p:tags r:id="rId4"/>
            </p:custDataLst>
            <p:extLst>
              <p:ext uri="{D42A27DB-BD31-4B8C-83A1-F6EECF244321}">
                <p14:modId xmlns:p14="http://schemas.microsoft.com/office/powerpoint/2010/main" val="339513209"/>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653620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8" name="Freeform: Shape 57">
            <a:extLst>
              <a:ext uri="{FF2B5EF4-FFF2-40B4-BE49-F238E27FC236}">
                <a16:creationId xmlns:a16="http://schemas.microsoft.com/office/drawing/2014/main" id="{E0D60ECE-8986-45DC-B7FE-EC7699B46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0" name="Freeform: Shape 59">
            <a:extLst>
              <a:ext uri="{FF2B5EF4-FFF2-40B4-BE49-F238E27FC236}">
                <a16:creationId xmlns:a16="http://schemas.microsoft.com/office/drawing/2014/main" id="{96964194-5878-40D2-8EC0-DDC58387F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descr="Une image contenant bâtiment, blanc, signe, extérieur&#10;&#10;Description générée avec un niveau de confiance élevé">
            <a:extLst>
              <a:ext uri="{FF2B5EF4-FFF2-40B4-BE49-F238E27FC236}">
                <a16:creationId xmlns:a16="http://schemas.microsoft.com/office/drawing/2014/main" id="{BC3F8206-44C3-452A-8479-3F68F6A1103F}"/>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rcRect t="4150" r="1" b="843"/>
          <a:stretch/>
        </p:blipFill>
        <p:spPr>
          <a:xfrm>
            <a:off x="321733" y="1344898"/>
            <a:ext cx="4493458" cy="2526711"/>
          </a:xfrm>
          <a:prstGeom prst="rect">
            <a:avLst/>
          </a:prstGeom>
        </p:spPr>
      </p:pic>
      <p:sp>
        <p:nvSpPr>
          <p:cNvPr id="2" name="Titre 1">
            <a:extLst>
              <a:ext uri="{FF2B5EF4-FFF2-40B4-BE49-F238E27FC236}">
                <a16:creationId xmlns:a16="http://schemas.microsoft.com/office/drawing/2014/main" id="{D1F87030-7377-41E3-B086-ABDB2E7730AF}"/>
              </a:ext>
            </a:extLst>
          </p:cNvPr>
          <p:cNvSpPr>
            <a:spLocks noGrp="1"/>
          </p:cNvSpPr>
          <p:nvPr>
            <p:ph type="title"/>
            <p:custDataLst>
              <p:tags r:id="rId4"/>
            </p:custDataLst>
          </p:nvPr>
        </p:nvSpPr>
        <p:spPr>
          <a:xfrm>
            <a:off x="6095999" y="165372"/>
            <a:ext cx="5295089" cy="505838"/>
          </a:xfrm>
        </p:spPr>
        <p:txBody>
          <a:bodyPr>
            <a:normAutofit fontScale="90000"/>
          </a:bodyPr>
          <a:lstStyle/>
          <a:p>
            <a:r>
              <a:rPr lang="fr-CA" dirty="0"/>
              <a:t>INFOS en rafale…</a:t>
            </a:r>
          </a:p>
        </p:txBody>
      </p:sp>
      <p:sp>
        <p:nvSpPr>
          <p:cNvPr id="3" name="Espace réservé du contenu 2">
            <a:extLst>
              <a:ext uri="{FF2B5EF4-FFF2-40B4-BE49-F238E27FC236}">
                <a16:creationId xmlns:a16="http://schemas.microsoft.com/office/drawing/2014/main" id="{00125713-E4AC-4462-8FE5-29EC572199E5}"/>
              </a:ext>
            </a:extLst>
          </p:cNvPr>
          <p:cNvSpPr>
            <a:spLocks noGrp="1"/>
          </p:cNvSpPr>
          <p:nvPr>
            <p:ph idx="1"/>
            <p:custDataLst>
              <p:tags r:id="rId5"/>
            </p:custDataLst>
          </p:nvPr>
        </p:nvSpPr>
        <p:spPr>
          <a:xfrm>
            <a:off x="5438830" y="671209"/>
            <a:ext cx="6613740" cy="5768501"/>
          </a:xfrm>
        </p:spPr>
        <p:txBody>
          <a:bodyPr anchor="t">
            <a:normAutofit fontScale="92500" lnSpcReduction="10000"/>
          </a:bodyPr>
          <a:lstStyle/>
          <a:p>
            <a:endParaRPr lang="fr-CA" sz="900" dirty="0"/>
          </a:p>
          <a:p>
            <a:pPr algn="just"/>
            <a:r>
              <a:rPr lang="fr-CA" sz="1800" dirty="0"/>
              <a:t>Svp pour les secteurs touchés, veuillez identifier vos trois bacs avec votre adresse;</a:t>
            </a:r>
          </a:p>
          <a:p>
            <a:pPr algn="just"/>
            <a:r>
              <a:rPr lang="fr-CA" sz="1800" dirty="0"/>
              <a:t>VEUILLEZ VOUS ASSURER QUE VOTRE ROBINET POUR VOTRE BOYAU D’ARROSAGE EXTÉRIEUR EST FONCTIONNEL ET ÉTANCHE CAR IL SERA UTILISÉ POUR LE BRANCHEMENT DU RÉSEAU TEMPORAIRE.</a:t>
            </a:r>
          </a:p>
          <a:p>
            <a:pPr algn="just"/>
            <a:r>
              <a:rPr lang="fr-CA" sz="1800" dirty="0"/>
              <a:t>Certains arbres devront être élaguer ou couper tout dépendamment des secteurs, cela sera fait par un arboriculteur avant et si cela vous concerne directement, vous serez avisé évidemment;</a:t>
            </a:r>
          </a:p>
          <a:p>
            <a:pPr algn="just"/>
            <a:r>
              <a:rPr lang="fr-CA" sz="1800" dirty="0"/>
              <a:t>Vous serez informé des coupures d’eau lors de la pose du réseau temporaire, 24 heures avant et cette interruption ne devrait pas durer plus de 3 à 4 heures selon les secteurs. Les interruptions seront effectuées à l’extérieur des heures d’achalandage (entre 9h00 et 15h00);</a:t>
            </a:r>
          </a:p>
          <a:p>
            <a:pPr algn="just"/>
            <a:r>
              <a:rPr lang="fr-CA" sz="1800" dirty="0"/>
              <a:t>Les travaux sont du lundi au vendredi de 7h00 à 16h30;</a:t>
            </a:r>
          </a:p>
          <a:p>
            <a:pPr algn="just"/>
            <a:r>
              <a:rPr lang="fr-CA" sz="1800" dirty="0"/>
              <a:t>Dès la semaine prochaine, des gens circuleront dans les rues pour les relevés, marquage et repères des branchements, etc. donc pas d’inquiétude c’est normal;</a:t>
            </a:r>
          </a:p>
          <a:p>
            <a:pPr algn="just"/>
            <a:r>
              <a:rPr lang="fr-CA" sz="1800" dirty="0"/>
              <a:t>Tout les précautions en matière environnementale durant les travaux seront prises, barrières de sédiments, etc. soyez sans craintes.</a:t>
            </a:r>
          </a:p>
          <a:p>
            <a:pPr algn="just"/>
            <a:r>
              <a:rPr lang="fr-CA" sz="1800" dirty="0"/>
              <a:t>Arrêt des travaux pour une semaine du 30 juillet au 3 août pour le congé de la construction.</a:t>
            </a:r>
          </a:p>
          <a:p>
            <a:endParaRPr lang="fr-CA" sz="900" dirty="0"/>
          </a:p>
          <a:p>
            <a:endParaRPr lang="fr-CA" sz="900" dirty="0"/>
          </a:p>
          <a:p>
            <a:endParaRPr lang="fr-CA" sz="900" dirty="0"/>
          </a:p>
          <a:p>
            <a:endParaRPr lang="fr-CA" sz="900" dirty="0"/>
          </a:p>
        </p:txBody>
      </p:sp>
    </p:spTree>
    <p:extLst>
      <p:ext uri="{BB962C8B-B14F-4D97-AF65-F5344CB8AC3E}">
        <p14:creationId xmlns:p14="http://schemas.microsoft.com/office/powerpoint/2010/main" val="124144377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E862BE82-D00D-42C1-BF16-93AA37870C32}"/>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F6D92C2D-1D3D-4974-918C-06579FB354A9}"/>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9" name="Espace réservé du contenu 4">
            <a:extLst>
              <a:ext uri="{FF2B5EF4-FFF2-40B4-BE49-F238E27FC236}">
                <a16:creationId xmlns:a16="http://schemas.microsoft.com/office/drawing/2014/main" id="{4C948682-3F2B-4CD1-8D92-EF7B42C8EBB2}"/>
              </a:ext>
            </a:extLst>
          </p:cNvPr>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6038101" y="1009344"/>
            <a:ext cx="5510771" cy="4546386"/>
          </a:xfrm>
          <a:prstGeom prst="rect">
            <a:avLst/>
          </a:prstGeom>
        </p:spPr>
      </p:pic>
      <p:sp>
        <p:nvSpPr>
          <p:cNvPr id="20" name="Content Placeholder 9">
            <a:extLst>
              <a:ext uri="{FF2B5EF4-FFF2-40B4-BE49-F238E27FC236}">
                <a16:creationId xmlns:a16="http://schemas.microsoft.com/office/drawing/2014/main" id="{5918B0E3-A1C1-4268-B3A3-32A07AB63614}"/>
              </a:ext>
            </a:extLst>
          </p:cNvPr>
          <p:cNvSpPr>
            <a:spLocks noGrp="1"/>
          </p:cNvSpPr>
          <p:nvPr>
            <p:ph idx="1"/>
            <p:custDataLst>
              <p:tags r:id="rId4"/>
            </p:custDataLst>
          </p:nvPr>
        </p:nvSpPr>
        <p:spPr>
          <a:xfrm>
            <a:off x="518474" y="1774372"/>
            <a:ext cx="4064409" cy="2754086"/>
          </a:xfrm>
        </p:spPr>
        <p:txBody>
          <a:bodyPr anchor="t">
            <a:normAutofit/>
          </a:bodyPr>
          <a:lstStyle/>
          <a:p>
            <a:pPr marL="0" indent="0">
              <a:buNone/>
            </a:pPr>
            <a:r>
              <a:rPr lang="fr-CA" sz="6600" b="1" dirty="0"/>
              <a:t>Période de questions</a:t>
            </a:r>
          </a:p>
        </p:txBody>
      </p:sp>
    </p:spTree>
    <p:extLst>
      <p:ext uri="{BB962C8B-B14F-4D97-AF65-F5344CB8AC3E}">
        <p14:creationId xmlns:p14="http://schemas.microsoft.com/office/powerpoint/2010/main" val="42130476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4281BC32-FF58-4898-A6B5-7B3D059BCEB0}"/>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D614406-135F-4875-9C87-53822CB19ABB}"/>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1"/>
            <a:ext cx="12191999" cy="213969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2" name="Rectangle 21">
            <a:extLst>
              <a:ext uri="{FF2B5EF4-FFF2-40B4-BE49-F238E27FC236}">
                <a16:creationId xmlns:a16="http://schemas.microsoft.com/office/drawing/2014/main" id="{A47020BD-3785-4628-8C5E-A4011B43EF88}"/>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0" y="2139694"/>
            <a:ext cx="12192000" cy="146304"/>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custDataLst>
              <p:tags r:id="rId4"/>
            </p:custDataLst>
          </p:nvPr>
        </p:nvSpPr>
        <p:spPr>
          <a:xfrm>
            <a:off x="960120" y="434101"/>
            <a:ext cx="10279971" cy="1362042"/>
          </a:xfrm>
        </p:spPr>
        <p:txBody>
          <a:bodyPr anchor="b">
            <a:normAutofit/>
          </a:bodyPr>
          <a:lstStyle/>
          <a:p>
            <a:r>
              <a:rPr lang="en-US" sz="4800" b="1" dirty="0">
                <a:solidFill>
                  <a:schemeClr val="bg1"/>
                </a:solidFill>
              </a:rPr>
              <a:t>But de la rencontre</a:t>
            </a:r>
          </a:p>
        </p:txBody>
      </p:sp>
      <p:graphicFrame>
        <p:nvGraphicFramePr>
          <p:cNvPr id="13" name="Footer PlaceHolder 3">
            <a:extLst>
              <a:ext uri="{FF2B5EF4-FFF2-40B4-BE49-F238E27FC236}">
                <a16:creationId xmlns:a16="http://schemas.microsoft.com/office/drawing/2014/main" id="{77C4610B-4A72-4577-9A9B-C498FD129E82}"/>
              </a:ext>
            </a:extLst>
          </p:cNvPr>
          <p:cNvGraphicFramePr>
            <a:graphicFrameLocks noGrp="1"/>
          </p:cNvGraphicFramePr>
          <p:nvPr>
            <p:ph idx="1"/>
            <p:custDataLst>
              <p:tags r:id="rId5"/>
            </p:custDataLst>
            <p:extLst>
              <p:ext uri="{D42A27DB-BD31-4B8C-83A1-F6EECF244321}">
                <p14:modId xmlns:p14="http://schemas.microsoft.com/office/powerpoint/2010/main" val="1345149307"/>
              </p:ext>
            </p:extLst>
          </p:nvPr>
        </p:nvGraphicFramePr>
        <p:xfrm>
          <a:off x="517669" y="2946738"/>
          <a:ext cx="10279971" cy="298741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 name="ZoneTexte 2">
            <a:extLst>
              <a:ext uri="{FF2B5EF4-FFF2-40B4-BE49-F238E27FC236}">
                <a16:creationId xmlns:a16="http://schemas.microsoft.com/office/drawing/2014/main" id="{79BE7F64-8F35-456E-A6AE-8B7483B7BDD4}"/>
              </a:ext>
            </a:extLst>
          </p:cNvPr>
          <p:cNvSpPr txBox="1"/>
          <p:nvPr>
            <p:custDataLst>
              <p:tags r:id="rId6"/>
            </p:custDataLst>
          </p:nvPr>
        </p:nvSpPr>
        <p:spPr>
          <a:xfrm>
            <a:off x="0" y="0"/>
            <a:ext cx="3810000" cy="1270000"/>
          </a:xfrm>
          <a:prstGeom prst="rect">
            <a:avLst/>
          </a:prstGeom>
          <a:noFill/>
        </p:spPr>
        <p:txBody>
          <a:bodyPr vert="horz" rtlCol="0">
            <a:spAutoFit/>
          </a:bodyPr>
          <a:lstStyle/>
          <a:p>
            <a:endParaRPr lang="fr-CA" dirty="0"/>
          </a:p>
        </p:txBody>
      </p:sp>
      <p:sp>
        <p:nvSpPr>
          <p:cNvPr id="4" name="ZoneTexte 3">
            <a:extLst>
              <a:ext uri="{FF2B5EF4-FFF2-40B4-BE49-F238E27FC236}">
                <a16:creationId xmlns:a16="http://schemas.microsoft.com/office/drawing/2014/main" id="{8BC795CB-97E7-4FCF-9017-4844689CD318}"/>
              </a:ext>
            </a:extLst>
          </p:cNvPr>
          <p:cNvSpPr txBox="1"/>
          <p:nvPr>
            <p:custDataLst>
              <p:tags r:id="rId7"/>
            </p:custDataLst>
          </p:nvPr>
        </p:nvSpPr>
        <p:spPr>
          <a:xfrm>
            <a:off x="0" y="0"/>
            <a:ext cx="3810000" cy="1270000"/>
          </a:xfrm>
          <a:prstGeom prst="rect">
            <a:avLst/>
          </a:prstGeom>
          <a:noFill/>
        </p:spPr>
        <p:txBody>
          <a:bodyPr vert="horz" rtlCol="0">
            <a:spAutoFit/>
          </a:bodyPr>
          <a:lstStyle/>
          <a:p>
            <a:endParaRPr lang="fr-CA" dirty="0"/>
          </a:p>
        </p:txBody>
      </p:sp>
    </p:spTree>
    <p:extLst>
      <p:ext uri="{BB962C8B-B14F-4D97-AF65-F5344CB8AC3E}">
        <p14:creationId xmlns:p14="http://schemas.microsoft.com/office/powerpoint/2010/main" val="3200617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Picture 3" descr="Le domaine Rockland Farm du Lac Larron, Québec. Début XXe siècle."/>
          <p:cNvPicPr>
            <a:picLocks noChangeAspect="1"/>
          </p:cNvPicPr>
          <p:nvPr>
            <p:custDataLst>
              <p:tags r:id="rId2"/>
            </p:custDataLst>
          </p:nvPr>
        </p:nvPicPr>
        <p:blipFill rotWithShape="1">
          <a:blip r:embed="rId7">
            <a:extLst>
              <a:ext uri="{28A0092B-C50C-407E-A947-70E740481C1C}">
                <a14:useLocalDpi xmlns:a14="http://schemas.microsoft.com/office/drawing/2010/main" val="0"/>
              </a:ext>
            </a:extLst>
          </a:blip>
          <a:srcRect l="6085" r="27275"/>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2" name="Title 1"/>
          <p:cNvSpPr>
            <a:spLocks noGrp="1"/>
          </p:cNvSpPr>
          <p:nvPr>
            <p:ph type="title"/>
            <p:custDataLst>
              <p:tags r:id="rId3"/>
            </p:custDataLst>
          </p:nvPr>
        </p:nvSpPr>
        <p:spPr>
          <a:xfrm>
            <a:off x="762001" y="803325"/>
            <a:ext cx="5152416" cy="733645"/>
          </a:xfrm>
        </p:spPr>
        <p:txBody>
          <a:bodyPr vert="horz" lIns="91440" tIns="45720" rIns="91440" bIns="45720" rtlCol="0">
            <a:normAutofit/>
          </a:bodyPr>
          <a:lstStyle/>
          <a:p>
            <a:r>
              <a:rPr lang="fr-CA" dirty="0"/>
              <a:t>En bref…</a:t>
            </a:r>
          </a:p>
        </p:txBody>
      </p:sp>
      <p:sp>
        <p:nvSpPr>
          <p:cNvPr id="3" name="Content Placeholder 2"/>
          <p:cNvSpPr>
            <a:spLocks noGrp="1"/>
          </p:cNvSpPr>
          <p:nvPr>
            <p:ph idx="1"/>
            <p:custDataLst>
              <p:tags r:id="rId4"/>
            </p:custDataLst>
          </p:nvPr>
        </p:nvSpPr>
        <p:spPr>
          <a:xfrm>
            <a:off x="762000" y="1653701"/>
            <a:ext cx="5820780" cy="4400973"/>
          </a:xfrm>
        </p:spPr>
        <p:txBody>
          <a:bodyPr vert="horz" lIns="91440" tIns="45720" rIns="91440" bIns="45720" rtlCol="0" anchor="t">
            <a:noAutofit/>
          </a:bodyPr>
          <a:lstStyle/>
          <a:p>
            <a:pPr algn="just"/>
            <a:r>
              <a:rPr lang="fr-CA" sz="2000" dirty="0"/>
              <a:t>Après la réalisation de ces travaux d’infrastructures, près de 60 % des conduites d’aqueduc et d’égout, qui datent de plus de 40 ans, seront refaits et un réseau pluvial sera installé où il est nécessaire. </a:t>
            </a:r>
          </a:p>
          <a:p>
            <a:pPr algn="just"/>
            <a:r>
              <a:rPr lang="fr-CA" sz="2000" dirty="0"/>
              <a:t>Un intercepteur de rétention de sédiments sera posé sur la conduite pluviale de l’émissaire pour empêcher les sédiments d’aller au lac. </a:t>
            </a:r>
          </a:p>
          <a:p>
            <a:pPr algn="just"/>
            <a:r>
              <a:rPr lang="fr-CA" sz="2000" dirty="0"/>
              <a:t>Deux infiltrations majeures, soit sur Pied-des-Pentes et du verger seront aussi réparées. Ces interventions feront en sorte de diminuer la quantité d’eau propre traité à l’usine et par conséquent, améliorer le traitement.</a:t>
            </a:r>
          </a:p>
        </p:txBody>
      </p:sp>
    </p:spTree>
    <p:extLst>
      <p:ext uri="{BB962C8B-B14F-4D97-AF65-F5344CB8AC3E}">
        <p14:creationId xmlns:p14="http://schemas.microsoft.com/office/powerpoint/2010/main" val="111416276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5">
            <a:extLst>
              <a:ext uri="{FF2B5EF4-FFF2-40B4-BE49-F238E27FC236}">
                <a16:creationId xmlns:a16="http://schemas.microsoft.com/office/drawing/2014/main" id="{E4F9F79B-A093-478E-96B5-EE02BC93A858}"/>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a:extLst>
              <a:ext uri="{FF2B5EF4-FFF2-40B4-BE49-F238E27FC236}">
                <a16:creationId xmlns:a16="http://schemas.microsoft.com/office/drawing/2014/main" id="{D4C22394-EBC2-4FAF-A555-6C02D589EED7}"/>
              </a:ext>
            </a:extLst>
          </p:cNvPr>
          <p:cNvCxnSpPr>
            <a:cxnSpLocks noGrp="1" noRot="1" noChangeAspect="1" noMove="1" noResize="1" noEditPoints="1" noAdjustHandles="1" noChangeArrowheads="1" noChangeShapeType="1"/>
          </p:cNvCxnSpPr>
          <p:nvPr>
            <p:custDataLst>
              <p:tags r:id="rId2"/>
            </p:custDataLst>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F7194F93-1F71-4A70-9DF1-28F18377111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870114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9BBC0C84-DC2A-43AE-9576-0A44295E8B9C}"/>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Image 4" descr="Une image contenant bâtiment, extérieur, terrain, vieux&#10;&#10;Description générée avec un niveau de confiance élevé">
            <a:extLst>
              <a:ext uri="{FF2B5EF4-FFF2-40B4-BE49-F238E27FC236}">
                <a16:creationId xmlns:a16="http://schemas.microsoft.com/office/drawing/2014/main" id="{85B05E69-79FE-4545-928E-6C35438B84C8}"/>
              </a:ext>
            </a:extLst>
          </p:cNvPr>
          <p:cNvPicPr>
            <a:picLocks noChangeAspect="1"/>
          </p:cNvPicPr>
          <p:nvPr>
            <p:custDataLst>
              <p:tags r:id="rId5"/>
            </p:custDataLst>
          </p:nvPr>
        </p:nvPicPr>
        <p:blipFill rotWithShape="1">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rcRect l="11423" r="8188"/>
          <a:stretch/>
        </p:blipFill>
        <p:spPr>
          <a:xfrm>
            <a:off x="6492114"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sp>
        <p:nvSpPr>
          <p:cNvPr id="3" name="Content Placeholder 2"/>
          <p:cNvSpPr>
            <a:spLocks noGrp="1"/>
          </p:cNvSpPr>
          <p:nvPr>
            <p:ph idx="1"/>
            <p:custDataLst>
              <p:tags r:id="rId6"/>
            </p:custDataLst>
          </p:nvPr>
        </p:nvSpPr>
        <p:spPr>
          <a:xfrm>
            <a:off x="640079" y="595293"/>
            <a:ext cx="5676637" cy="3463951"/>
          </a:xfrm>
        </p:spPr>
        <p:txBody>
          <a:bodyPr anchor="ctr">
            <a:normAutofit/>
          </a:bodyPr>
          <a:lstStyle/>
          <a:p>
            <a:pPr marL="0" indent="0">
              <a:buNone/>
            </a:pPr>
            <a:r>
              <a:rPr lang="fr-CA" sz="2600" b="1" dirty="0"/>
              <a:t>Secteur Ouest (basse Ville)</a:t>
            </a:r>
          </a:p>
          <a:p>
            <a:pPr marL="0" indent="0">
              <a:buNone/>
            </a:pPr>
            <a:endParaRPr lang="fr-CA" sz="1800" dirty="0"/>
          </a:p>
          <a:p>
            <a:pPr lvl="1"/>
            <a:r>
              <a:rPr lang="fr-CA" sz="1800" dirty="0"/>
              <a:t>Rue Pied-des-Pentes (Sous-Bois et des Villas)</a:t>
            </a:r>
          </a:p>
          <a:p>
            <a:pPr lvl="1"/>
            <a:r>
              <a:rPr lang="fr-CA" sz="1800" dirty="0"/>
              <a:t>Rue Pied-des-pentes (face au garage municipal)</a:t>
            </a:r>
          </a:p>
          <a:p>
            <a:pPr lvl="1"/>
            <a:r>
              <a:rPr lang="fr-CA" sz="1800" dirty="0"/>
              <a:t>Rue Pied-des-Pentes (Sous-Bois et du Ruisseau)</a:t>
            </a:r>
          </a:p>
          <a:p>
            <a:pPr lvl="1"/>
            <a:endParaRPr lang="fr-CA" sz="1800" dirty="0"/>
          </a:p>
          <a:p>
            <a:pPr lvl="1"/>
            <a:r>
              <a:rPr lang="fr-CA" sz="1800" dirty="0"/>
              <a:t>Avenue des Villas (au complet)</a:t>
            </a:r>
          </a:p>
          <a:p>
            <a:pPr lvl="1"/>
            <a:endParaRPr lang="fr-CA" sz="1800" dirty="0"/>
          </a:p>
          <a:p>
            <a:pPr lvl="1"/>
            <a:r>
              <a:rPr lang="fr-CA" sz="1800" dirty="0"/>
              <a:t>Rue du Manoir (entre la rue des Villas et la conduite d’émissaire)</a:t>
            </a:r>
          </a:p>
          <a:p>
            <a:endParaRPr lang="fr-CA" sz="1800" dirty="0"/>
          </a:p>
        </p:txBody>
      </p:sp>
    </p:spTree>
    <p:extLst>
      <p:ext uri="{BB962C8B-B14F-4D97-AF65-F5344CB8AC3E}">
        <p14:creationId xmlns:p14="http://schemas.microsoft.com/office/powerpoint/2010/main" val="2296234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a:extLst>
              <a:ext uri="{FF2B5EF4-FFF2-40B4-BE49-F238E27FC236}">
                <a16:creationId xmlns:a16="http://schemas.microsoft.com/office/drawing/2014/main" id="{732FF06B-A9C2-4650-A245-B176C4DD14A1}"/>
              </a:ext>
            </a:extLst>
          </p:cNvPr>
          <p:cNvGraphicFramePr>
            <a:graphicFrameLocks noGrp="1" noChangeAspect="1"/>
          </p:cNvGraphicFramePr>
          <p:nvPr>
            <p:ph idx="1"/>
            <p:custDataLst>
              <p:tags r:id="rId2"/>
            </p:custDataLst>
            <p:extLst>
              <p:ext uri="{D42A27DB-BD31-4B8C-83A1-F6EECF244321}">
                <p14:modId xmlns:p14="http://schemas.microsoft.com/office/powerpoint/2010/main" val="1335773523"/>
              </p:ext>
            </p:extLst>
          </p:nvPr>
        </p:nvGraphicFramePr>
        <p:xfrm>
          <a:off x="0" y="-204281"/>
          <a:ext cx="12101209" cy="7266561"/>
        </p:xfrm>
        <a:graphic>
          <a:graphicData uri="http://schemas.openxmlformats.org/presentationml/2006/ole">
            <mc:AlternateContent xmlns:mc="http://schemas.openxmlformats.org/markup-compatibility/2006">
              <mc:Choice xmlns:v="urn:schemas-microsoft-com:vml" Requires="v">
                <p:oleObj spid="_x0000_s1042" name="Acrobat Document" r:id="rId4" imgW="28803465" imgH="20574000" progId="AcroExch.Document.DC">
                  <p:embed/>
                </p:oleObj>
              </mc:Choice>
              <mc:Fallback>
                <p:oleObj name="Acrobat Document" r:id="rId4" imgW="28803465" imgH="20574000" progId="AcroExch.Document.DC">
                  <p:embed/>
                  <p:pic>
                    <p:nvPicPr>
                      <p:cNvPr id="0" name=""/>
                      <p:cNvPicPr/>
                      <p:nvPr/>
                    </p:nvPicPr>
                    <p:blipFill>
                      <a:blip r:embed="rId5"/>
                      <a:stretch>
                        <a:fillRect/>
                      </a:stretch>
                    </p:blipFill>
                    <p:spPr>
                      <a:xfrm>
                        <a:off x="0" y="-204281"/>
                        <a:ext cx="12101209" cy="7266561"/>
                      </a:xfrm>
                      <a:prstGeom prst="rect">
                        <a:avLst/>
                      </a:prstGeom>
                    </p:spPr>
                  </p:pic>
                </p:oleObj>
              </mc:Fallback>
            </mc:AlternateContent>
          </a:graphicData>
        </a:graphic>
      </p:graphicFrame>
    </p:spTree>
    <p:extLst>
      <p:ext uri="{BB962C8B-B14F-4D97-AF65-F5344CB8AC3E}">
        <p14:creationId xmlns:p14="http://schemas.microsoft.com/office/powerpoint/2010/main" val="795303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7B79A9-4C5D-405A-A26C-796DD60D0EDA}"/>
              </a:ext>
            </a:extLst>
          </p:cNvPr>
          <p:cNvSpPr>
            <a:spLocks noGrp="1"/>
          </p:cNvSpPr>
          <p:nvPr>
            <p:ph type="title"/>
            <p:custDataLst>
              <p:tags r:id="rId1"/>
            </p:custDataLst>
          </p:nvPr>
        </p:nvSpPr>
        <p:spPr>
          <a:xfrm>
            <a:off x="838200" y="418289"/>
            <a:ext cx="10515600" cy="1274324"/>
          </a:xfrm>
        </p:spPr>
        <p:txBody>
          <a:bodyPr>
            <a:normAutofit/>
          </a:bodyPr>
          <a:lstStyle/>
          <a:p>
            <a:pPr algn="ctr"/>
            <a:r>
              <a:rPr lang="fr-CA" sz="2800" b="1" dirty="0"/>
              <a:t>Secteur ouest (basse ville)</a:t>
            </a:r>
            <a:br>
              <a:rPr lang="fr-CA" sz="2800" b="1" dirty="0"/>
            </a:br>
            <a:r>
              <a:rPr lang="fr-CA" sz="2800" b="1" dirty="0"/>
              <a:t>Où, quand et combien de temps seront-ils dans ma rue? </a:t>
            </a:r>
            <a:br>
              <a:rPr lang="en-US" sz="2800" b="1" dirty="0"/>
            </a:br>
            <a:endParaRPr lang="fr-CA" sz="2800" b="1" dirty="0"/>
          </a:p>
        </p:txBody>
      </p:sp>
      <p:graphicFrame>
        <p:nvGraphicFramePr>
          <p:cNvPr id="18" name="Espace réservé du contenu 2">
            <a:extLst>
              <a:ext uri="{FF2B5EF4-FFF2-40B4-BE49-F238E27FC236}">
                <a16:creationId xmlns:a16="http://schemas.microsoft.com/office/drawing/2014/main" id="{B49BE34E-7788-4B5B-B65D-79CD057E3C8D}"/>
              </a:ext>
            </a:extLst>
          </p:cNvPr>
          <p:cNvGraphicFramePr>
            <a:graphicFrameLocks noGrp="1"/>
          </p:cNvGraphicFramePr>
          <p:nvPr>
            <p:ph idx="1"/>
            <p:custDataLst>
              <p:tags r:id="rId2"/>
            </p:custDataLst>
            <p:extLst>
              <p:ext uri="{D42A27DB-BD31-4B8C-83A1-F6EECF244321}">
                <p14:modId xmlns:p14="http://schemas.microsoft.com/office/powerpoint/2010/main" val="280492858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3196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9A309A7-1751-4ABE-A3C1-EEC40366AD89}"/>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10088880" y="0"/>
            <a:ext cx="2103120" cy="6858000"/>
          </a:xfrm>
          <a:prstGeom prst="rect">
            <a:avLst/>
          </a:prstGeom>
          <a:solidFill>
            <a:srgbClr val="E5B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967D8EB6-EAE1-4F9C-B398-83321E287204}"/>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a:solidFill>
              <a:srgbClr val="F3A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Image 6">
            <a:extLst>
              <a:ext uri="{FF2B5EF4-FFF2-40B4-BE49-F238E27FC236}">
                <a16:creationId xmlns:a16="http://schemas.microsoft.com/office/drawing/2014/main" id="{0A1B5536-3F3C-442C-B684-0A44B065B159}"/>
              </a:ext>
            </a:extLst>
          </p:cNvPr>
          <p:cNvPicPr>
            <a:picLocks noChangeAspect="1"/>
          </p:cNvPicPr>
          <p:nvPr>
            <p:custDataLst>
              <p:tags r:id="rId3"/>
            </p:custDataLst>
          </p:nvPr>
        </p:nvPicPr>
        <p:blipFill rotWithShape="1">
          <a:blip r:embed="rId6">
            <a:alphaModFix/>
            <a:extLst>
              <a:ext uri="{28A0092B-C50C-407E-A947-70E740481C1C}">
                <a14:useLocalDpi xmlns:a14="http://schemas.microsoft.com/office/drawing/2010/main" val="0"/>
              </a:ext>
            </a:extLst>
          </a:blip>
          <a:srcRect r="-8" b="152"/>
          <a:stretch/>
        </p:blipFill>
        <p:spPr>
          <a:xfrm>
            <a:off x="9030743" y="2474254"/>
            <a:ext cx="1912560" cy="1909489"/>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
        <p:nvSpPr>
          <p:cNvPr id="3" name="Content Placeholder 2"/>
          <p:cNvSpPr>
            <a:spLocks noGrp="1"/>
          </p:cNvSpPr>
          <p:nvPr>
            <p:ph idx="1"/>
            <p:custDataLst>
              <p:tags r:id="rId4"/>
            </p:custDataLst>
          </p:nvPr>
        </p:nvSpPr>
        <p:spPr>
          <a:xfrm>
            <a:off x="1136429" y="324853"/>
            <a:ext cx="6467867" cy="5403933"/>
          </a:xfrm>
        </p:spPr>
        <p:txBody>
          <a:bodyPr anchor="ctr">
            <a:normAutofit/>
          </a:bodyPr>
          <a:lstStyle/>
          <a:p>
            <a:pPr marL="0" indent="0">
              <a:buNone/>
            </a:pPr>
            <a:r>
              <a:rPr lang="fr-FR" sz="2600" b="1" dirty="0"/>
              <a:t>Secteur Est (haute ville)</a:t>
            </a:r>
          </a:p>
          <a:p>
            <a:pPr marL="0" indent="0">
              <a:buNone/>
            </a:pPr>
            <a:endParaRPr lang="fr-FR" sz="2500" b="1" dirty="0"/>
          </a:p>
          <a:p>
            <a:pPr lvl="1"/>
            <a:r>
              <a:rPr lang="fr-FR" sz="1900" dirty="0"/>
              <a:t>Rue des Crans (Entre du Verger et des Monts);</a:t>
            </a:r>
          </a:p>
          <a:p>
            <a:pPr lvl="1"/>
            <a:endParaRPr lang="fr-FR" sz="1900" dirty="0"/>
          </a:p>
          <a:p>
            <a:pPr lvl="1"/>
            <a:r>
              <a:rPr lang="fr-FR" sz="1900" dirty="0"/>
              <a:t>Avenue des Monts (entre le 131 et le 149);</a:t>
            </a:r>
          </a:p>
          <a:p>
            <a:pPr lvl="1"/>
            <a:endParaRPr lang="fr-FR" sz="1900" dirty="0"/>
          </a:p>
          <a:p>
            <a:pPr lvl="1"/>
            <a:r>
              <a:rPr lang="fr-FR" sz="1900" dirty="0"/>
              <a:t>Avenue du Lac (entre le 25 et 39);</a:t>
            </a:r>
          </a:p>
          <a:p>
            <a:pPr lvl="1"/>
            <a:endParaRPr lang="fr-FR" sz="1900" dirty="0"/>
          </a:p>
          <a:p>
            <a:pPr lvl="1"/>
            <a:r>
              <a:rPr lang="fr-FR" sz="1900" dirty="0"/>
              <a:t>Avenue du Verger (entre la rue des Crans et du Refuge);</a:t>
            </a:r>
          </a:p>
          <a:p>
            <a:pPr lvl="1"/>
            <a:endParaRPr lang="fr-FR" sz="1900" dirty="0"/>
          </a:p>
          <a:p>
            <a:pPr lvl="1"/>
            <a:r>
              <a:rPr lang="fr-FR" sz="1900" dirty="0"/>
              <a:t>Avenue des Cimes (entre la rue du Refuge et le 104);</a:t>
            </a:r>
          </a:p>
          <a:p>
            <a:pPr lvl="1"/>
            <a:endParaRPr lang="fr-FR" sz="1900" dirty="0"/>
          </a:p>
        </p:txBody>
      </p:sp>
    </p:spTree>
    <p:extLst>
      <p:ext uri="{BB962C8B-B14F-4D97-AF65-F5344CB8AC3E}">
        <p14:creationId xmlns:p14="http://schemas.microsoft.com/office/powerpoint/2010/main" val="1007351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1">
            <a:extLst>
              <a:ext uri="{FF2B5EF4-FFF2-40B4-BE49-F238E27FC236}">
                <a16:creationId xmlns:a16="http://schemas.microsoft.com/office/drawing/2014/main" id="{9A4F382C-CE3C-4809-8BEE-2C619418F680}"/>
              </a:ext>
            </a:extLst>
          </p:cNvPr>
          <p:cNvGraphicFramePr>
            <a:graphicFrameLocks noGrp="1" noChangeAspect="1"/>
          </p:cNvGraphicFramePr>
          <p:nvPr>
            <p:ph idx="1"/>
            <p:custDataLst>
              <p:tags r:id="rId2"/>
            </p:custDataLst>
            <p:extLst>
              <p:ext uri="{D42A27DB-BD31-4B8C-83A1-F6EECF244321}">
                <p14:modId xmlns:p14="http://schemas.microsoft.com/office/powerpoint/2010/main" val="2345736664"/>
              </p:ext>
            </p:extLst>
          </p:nvPr>
        </p:nvGraphicFramePr>
        <p:xfrm>
          <a:off x="236706" y="-304241"/>
          <a:ext cx="11955294" cy="8540387"/>
        </p:xfrm>
        <a:graphic>
          <a:graphicData uri="http://schemas.openxmlformats.org/presentationml/2006/ole">
            <mc:AlternateContent xmlns:mc="http://schemas.openxmlformats.org/markup-compatibility/2006">
              <mc:Choice xmlns:v="urn:schemas-microsoft-com:vml" Requires="v">
                <p:oleObj spid="_x0000_s2066" name="Acrobat Document" r:id="rId4" imgW="28803465" imgH="20574000" progId="AcroExch.Document.DC">
                  <p:embed/>
                </p:oleObj>
              </mc:Choice>
              <mc:Fallback>
                <p:oleObj name="Acrobat Document" r:id="rId4" imgW="28803465" imgH="20574000" progId="AcroExch.Document.DC">
                  <p:embed/>
                  <p:pic>
                    <p:nvPicPr>
                      <p:cNvPr id="0" name=""/>
                      <p:cNvPicPr/>
                      <p:nvPr/>
                    </p:nvPicPr>
                    <p:blipFill>
                      <a:blip r:embed="rId5"/>
                      <a:stretch>
                        <a:fillRect/>
                      </a:stretch>
                    </p:blipFill>
                    <p:spPr>
                      <a:xfrm>
                        <a:off x="236706" y="-304241"/>
                        <a:ext cx="11955294" cy="8540387"/>
                      </a:xfrm>
                      <a:prstGeom prst="rect">
                        <a:avLst/>
                      </a:prstGeom>
                    </p:spPr>
                  </p:pic>
                </p:oleObj>
              </mc:Fallback>
            </mc:AlternateContent>
          </a:graphicData>
        </a:graphic>
      </p:graphicFrame>
    </p:spTree>
    <p:extLst>
      <p:ext uri="{BB962C8B-B14F-4D97-AF65-F5344CB8AC3E}">
        <p14:creationId xmlns:p14="http://schemas.microsoft.com/office/powerpoint/2010/main" val="1299165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4DC88A-6AEF-4D13-ACFD-3D46CB725BFD}"/>
              </a:ext>
            </a:extLst>
          </p:cNvPr>
          <p:cNvSpPr>
            <a:spLocks noGrp="1"/>
          </p:cNvSpPr>
          <p:nvPr>
            <p:ph type="title"/>
            <p:custDataLst>
              <p:tags r:id="rId1"/>
            </p:custDataLst>
          </p:nvPr>
        </p:nvSpPr>
        <p:spPr>
          <a:xfrm>
            <a:off x="838200" y="365125"/>
            <a:ext cx="10515600" cy="1325563"/>
          </a:xfrm>
        </p:spPr>
        <p:txBody>
          <a:bodyPr>
            <a:normAutofit/>
          </a:bodyPr>
          <a:lstStyle/>
          <a:p>
            <a:pPr algn="ctr"/>
            <a:r>
              <a:rPr lang="fr-CA" sz="2800" b="1" dirty="0"/>
              <a:t>Secteur est (haute Ville)</a:t>
            </a:r>
            <a:br>
              <a:rPr lang="fr-CA" sz="2800" b="1" dirty="0"/>
            </a:br>
            <a:r>
              <a:rPr lang="fr-CA" sz="2800" b="1" dirty="0"/>
              <a:t>Où, quand et combien de temps seront-ils dans ma rue? </a:t>
            </a:r>
            <a:br>
              <a:rPr lang="en-US" sz="2800" b="1" dirty="0"/>
            </a:br>
            <a:endParaRPr lang="fr-CA" sz="2800" dirty="0"/>
          </a:p>
        </p:txBody>
      </p:sp>
      <p:graphicFrame>
        <p:nvGraphicFramePr>
          <p:cNvPr id="6" name="Espace réservé du contenu 2">
            <a:extLst>
              <a:ext uri="{FF2B5EF4-FFF2-40B4-BE49-F238E27FC236}">
                <a16:creationId xmlns:a16="http://schemas.microsoft.com/office/drawing/2014/main" id="{137A06AA-56CC-48F6-A560-F21ADBCA9235}"/>
              </a:ext>
            </a:extLst>
          </p:cNvPr>
          <p:cNvGraphicFramePr>
            <a:graphicFrameLocks noGrp="1"/>
          </p:cNvGraphicFramePr>
          <p:nvPr>
            <p:ph idx="1"/>
            <p:custDataLst>
              <p:tags r:id="rId2"/>
            </p:custDataLst>
            <p:extLst>
              <p:ext uri="{D42A27DB-BD31-4B8C-83A1-F6EECF244321}">
                <p14:modId xmlns:p14="http://schemas.microsoft.com/office/powerpoint/2010/main" val="191050852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994511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5"/>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5"/>
</p:tagLst>
</file>

<file path=ppt/tags/tag56.xml><?xml version="1.0" encoding="utf-8"?>
<p:tagLst xmlns:a="http://schemas.openxmlformats.org/drawingml/2006/main" xmlns:r="http://schemas.openxmlformats.org/officeDocument/2006/relationships" xmlns:p="http://schemas.openxmlformats.org/presentationml/2006/main">
  <p:tag name="NUM" val="1"/>
</p:tagLst>
</file>

<file path=ppt/tags/tag57.xml><?xml version="1.0" encoding="utf-8"?>
<p:tagLst xmlns:a="http://schemas.openxmlformats.org/drawingml/2006/main" xmlns:r="http://schemas.openxmlformats.org/officeDocument/2006/relationships" xmlns:p="http://schemas.openxmlformats.org/presentationml/2006/main">
  <p:tag name="NUM" val="2"/>
</p:tagLst>
</file>

<file path=ppt/tags/tag58.xml><?xml version="1.0" encoding="utf-8"?>
<p:tagLst xmlns:a="http://schemas.openxmlformats.org/drawingml/2006/main" xmlns:r="http://schemas.openxmlformats.org/officeDocument/2006/relationships" xmlns:p="http://schemas.openxmlformats.org/presentationml/2006/main">
  <p:tag name="NUM" val="3"/>
</p:tagLst>
</file>

<file path=ppt/tags/tag59.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Web9FC7</Template>
  <TotalTime>400</TotalTime>
  <Words>839</Words>
  <Application>Microsoft Office PowerPoint</Application>
  <PresentationFormat>Grand écran</PresentationFormat>
  <Paragraphs>91</Paragraphs>
  <Slides>14</Slides>
  <Notes>7</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19" baseType="lpstr">
      <vt:lpstr>Arial</vt:lpstr>
      <vt:lpstr>Calibri</vt:lpstr>
      <vt:lpstr>Calibri Light</vt:lpstr>
      <vt:lpstr>Thème Office</vt:lpstr>
      <vt:lpstr>Acrobat Document</vt:lpstr>
      <vt:lpstr>TRAVAUX D’INFRASTRUCTURES  ÉTÉ 2018</vt:lpstr>
      <vt:lpstr>But de la rencontre</vt:lpstr>
      <vt:lpstr>En bref…</vt:lpstr>
      <vt:lpstr>Présentation PowerPoint</vt:lpstr>
      <vt:lpstr>Présentation PowerPoint</vt:lpstr>
      <vt:lpstr>Secteur ouest (basse ville) Où, quand et combien de temps seront-ils dans ma rue?  </vt:lpstr>
      <vt:lpstr>Présentation PowerPoint</vt:lpstr>
      <vt:lpstr>Présentation PowerPoint</vt:lpstr>
      <vt:lpstr>Secteur est (haute Ville) Où, quand et combien de temps seront-ils dans ma rue?  </vt:lpstr>
      <vt:lpstr>Communication aux citoyens</vt:lpstr>
      <vt:lpstr>La sécurité</vt:lpstr>
      <vt:lpstr>Les petits plus qui paraîtront…</vt:lpstr>
      <vt:lpstr>INFOS en rafale…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Voici votre plan de mise en route</dc:title>
  <dc:creator>Directrice</dc:creator>
  <cp:lastModifiedBy>Administrateur</cp:lastModifiedBy>
  <cp:revision>40</cp:revision>
  <dcterms:created xsi:type="dcterms:W3CDTF">2018-04-24T18:33:42Z</dcterms:created>
  <dcterms:modified xsi:type="dcterms:W3CDTF">2018-05-22T19:15:18Z</dcterms:modified>
</cp:coreProperties>
</file>