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1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4"/>
  </p:sldMasterIdLst>
  <p:notesMasterIdLst>
    <p:notesMasterId r:id="rId53"/>
  </p:notesMasterIdLst>
  <p:sldIdLst>
    <p:sldId id="261" r:id="rId5"/>
    <p:sldId id="262" r:id="rId6"/>
    <p:sldId id="332" r:id="rId7"/>
    <p:sldId id="333" r:id="rId8"/>
    <p:sldId id="263" r:id="rId9"/>
    <p:sldId id="334" r:id="rId10"/>
    <p:sldId id="269" r:id="rId11"/>
    <p:sldId id="335" r:id="rId12"/>
    <p:sldId id="337" r:id="rId13"/>
    <p:sldId id="338" r:id="rId14"/>
    <p:sldId id="339" r:id="rId15"/>
    <p:sldId id="271" r:id="rId16"/>
    <p:sldId id="350" r:id="rId17"/>
    <p:sldId id="297" r:id="rId18"/>
    <p:sldId id="307" r:id="rId19"/>
    <p:sldId id="310" r:id="rId20"/>
    <p:sldId id="309" r:id="rId21"/>
    <p:sldId id="312" r:id="rId22"/>
    <p:sldId id="311" r:id="rId23"/>
    <p:sldId id="313" r:id="rId24"/>
    <p:sldId id="315" r:id="rId25"/>
    <p:sldId id="463" r:id="rId26"/>
    <p:sldId id="464" r:id="rId27"/>
    <p:sldId id="465" r:id="rId28"/>
    <p:sldId id="462" r:id="rId29"/>
    <p:sldId id="454" r:id="rId30"/>
    <p:sldId id="318" r:id="rId31"/>
    <p:sldId id="456" r:id="rId32"/>
    <p:sldId id="461" r:id="rId33"/>
    <p:sldId id="320" r:id="rId34"/>
    <p:sldId id="270" r:id="rId35"/>
    <p:sldId id="342" r:id="rId36"/>
    <p:sldId id="299" r:id="rId37"/>
    <p:sldId id="327" r:id="rId38"/>
    <p:sldId id="351" r:id="rId39"/>
    <p:sldId id="272" r:id="rId40"/>
    <p:sldId id="343" r:id="rId41"/>
    <p:sldId id="344" r:id="rId42"/>
    <p:sldId id="273" r:id="rId43"/>
    <p:sldId id="345" r:id="rId44"/>
    <p:sldId id="281" r:id="rId45"/>
    <p:sldId id="346" r:id="rId46"/>
    <p:sldId id="347" r:id="rId47"/>
    <p:sldId id="282" r:id="rId48"/>
    <p:sldId id="348" r:id="rId49"/>
    <p:sldId id="329" r:id="rId50"/>
    <p:sldId id="349" r:id="rId51"/>
    <p:sldId id="293" r:id="rId5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614996"/>
    <a:srgbClr val="00798C"/>
    <a:srgbClr val="6969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EAE6A4-2FBA-4149-B533-0AE1713CD8D0}" v="24" dt="2024-11-13T03:32:48.3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82802" autoAdjust="0"/>
  </p:normalViewPr>
  <p:slideViewPr>
    <p:cSldViewPr snapToGrid="0">
      <p:cViewPr varScale="1">
        <p:scale>
          <a:sx n="137" d="100"/>
          <a:sy n="137" d="100"/>
        </p:scale>
        <p:origin x="11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8" Type="http://schemas.microsoft.com/office/2016/11/relationships/changesInfo" Target="changesInfos/changesInfo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ne Lobrieau" userId="S::mlobrieau@ressources.coop::cfed0cbe-db9f-4efb-8cbd-8b1f589cec74" providerId="AD" clId="Web-{32D5885D-9B1B-4C00-5754-B4E01C81409E}"/>
    <pc:docChg chg="addSld delSld modSld sldOrd">
      <pc:chgData name="Marine Lobrieau" userId="S::mlobrieau@ressources.coop::cfed0cbe-db9f-4efb-8cbd-8b1f589cec74" providerId="AD" clId="Web-{32D5885D-9B1B-4C00-5754-B4E01C81409E}" dt="2024-11-11T18:00:24.979" v="983" actId="20577"/>
      <pc:docMkLst>
        <pc:docMk/>
      </pc:docMkLst>
      <pc:sldChg chg="modSp">
        <pc:chgData name="Marine Lobrieau" userId="S::mlobrieau@ressources.coop::cfed0cbe-db9f-4efb-8cbd-8b1f589cec74" providerId="AD" clId="Web-{32D5885D-9B1B-4C00-5754-B4E01C81409E}" dt="2024-11-11T17:46:56.011" v="840" actId="20577"/>
        <pc:sldMkLst>
          <pc:docMk/>
          <pc:sldMk cId="3403208786" sldId="261"/>
        </pc:sldMkLst>
        <pc:spChg chg="mod">
          <ac:chgData name="Marine Lobrieau" userId="S::mlobrieau@ressources.coop::cfed0cbe-db9f-4efb-8cbd-8b1f589cec74" providerId="AD" clId="Web-{32D5885D-9B1B-4C00-5754-B4E01C81409E}" dt="2024-11-11T17:46:56.011" v="840" actId="20577"/>
          <ac:spMkLst>
            <pc:docMk/>
            <pc:sldMk cId="3403208786" sldId="261"/>
            <ac:spMk id="7" creationId="{9F7690F9-C55A-BF71-4EB7-D016A4E8633C}"/>
          </ac:spMkLst>
        </pc:spChg>
      </pc:sldChg>
      <pc:sldChg chg="modSp del">
        <pc:chgData name="Marine Lobrieau" userId="S::mlobrieau@ressources.coop::cfed0cbe-db9f-4efb-8cbd-8b1f589cec74" providerId="AD" clId="Web-{32D5885D-9B1B-4C00-5754-B4E01C81409E}" dt="2024-11-11T17:08:55.828" v="118"/>
        <pc:sldMkLst>
          <pc:docMk/>
          <pc:sldMk cId="3804827994" sldId="266"/>
        </pc:sldMkLst>
        <pc:spChg chg="mod">
          <ac:chgData name="Marine Lobrieau" userId="S::mlobrieau@ressources.coop::cfed0cbe-db9f-4efb-8cbd-8b1f589cec74" providerId="AD" clId="Web-{32D5885D-9B1B-4C00-5754-B4E01C81409E}" dt="2024-11-11T17:07:53.234" v="94" actId="1076"/>
          <ac:spMkLst>
            <pc:docMk/>
            <pc:sldMk cId="3804827994" sldId="266"/>
            <ac:spMk id="4" creationId="{99BDBCC5-6CCE-B553-EAAF-2733E72306F1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06:57.842" v="88" actId="1076"/>
          <ac:spMkLst>
            <pc:docMk/>
            <pc:sldMk cId="3804827994" sldId="266"/>
            <ac:spMk id="5" creationId="{DB91EE0B-3FDB-BB4A-1686-FA4F57A80814}"/>
          </ac:spMkLst>
        </pc:spChg>
      </pc:sldChg>
      <pc:sldChg chg="modSp del">
        <pc:chgData name="Marine Lobrieau" userId="S::mlobrieau@ressources.coop::cfed0cbe-db9f-4efb-8cbd-8b1f589cec74" providerId="AD" clId="Web-{32D5885D-9B1B-4C00-5754-B4E01C81409E}" dt="2024-11-11T17:05:20.137" v="56"/>
        <pc:sldMkLst>
          <pc:docMk/>
          <pc:sldMk cId="4061726496" sldId="267"/>
        </pc:sldMkLst>
        <pc:spChg chg="mod">
          <ac:chgData name="Marine Lobrieau" userId="S::mlobrieau@ressources.coop::cfed0cbe-db9f-4efb-8cbd-8b1f589cec74" providerId="AD" clId="Web-{32D5885D-9B1B-4C00-5754-B4E01C81409E}" dt="2024-11-11T17:02:47.181" v="14" actId="20577"/>
          <ac:spMkLst>
            <pc:docMk/>
            <pc:sldMk cId="4061726496" sldId="267"/>
            <ac:spMk id="2" creationId="{83FC74B4-F6AC-9796-6ACD-5F2C439F801C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03:52.167" v="31" actId="20577"/>
          <ac:spMkLst>
            <pc:docMk/>
            <pc:sldMk cId="4061726496" sldId="267"/>
            <ac:spMk id="3" creationId="{3680650B-85E2-6B30-C822-288007377FB9}"/>
          </ac:spMkLst>
        </pc:spChg>
      </pc:sldChg>
      <pc:sldChg chg="modSp">
        <pc:chgData name="Marine Lobrieau" userId="S::mlobrieau@ressources.coop::cfed0cbe-db9f-4efb-8cbd-8b1f589cec74" providerId="AD" clId="Web-{32D5885D-9B1B-4C00-5754-B4E01C81409E}" dt="2024-11-11T17:15:00.351" v="266" actId="20577"/>
        <pc:sldMkLst>
          <pc:docMk/>
          <pc:sldMk cId="4005806616" sldId="271"/>
        </pc:sldMkLst>
        <pc:spChg chg="mod">
          <ac:chgData name="Marine Lobrieau" userId="S::mlobrieau@ressources.coop::cfed0cbe-db9f-4efb-8cbd-8b1f589cec74" providerId="AD" clId="Web-{32D5885D-9B1B-4C00-5754-B4E01C81409E}" dt="2024-11-11T17:15:00.351" v="266" actId="20577"/>
          <ac:spMkLst>
            <pc:docMk/>
            <pc:sldMk cId="4005806616" sldId="271"/>
            <ac:spMk id="2" creationId="{7E874C1F-CA62-4904-6831-F7A6ED2CF7CE}"/>
          </ac:spMkLst>
        </pc:spChg>
      </pc:sldChg>
      <pc:sldChg chg="modSp">
        <pc:chgData name="Marine Lobrieau" userId="S::mlobrieau@ressources.coop::cfed0cbe-db9f-4efb-8cbd-8b1f589cec74" providerId="AD" clId="Web-{32D5885D-9B1B-4C00-5754-B4E01C81409E}" dt="2024-11-11T17:46:27.589" v="837" actId="20577"/>
        <pc:sldMkLst>
          <pc:docMk/>
          <pc:sldMk cId="2340691218" sldId="293"/>
        </pc:sldMkLst>
        <pc:spChg chg="mod">
          <ac:chgData name="Marine Lobrieau" userId="S::mlobrieau@ressources.coop::cfed0cbe-db9f-4efb-8cbd-8b1f589cec74" providerId="AD" clId="Web-{32D5885D-9B1B-4C00-5754-B4E01C81409E}" dt="2024-11-11T17:46:27.589" v="837" actId="20577"/>
          <ac:spMkLst>
            <pc:docMk/>
            <pc:sldMk cId="2340691218" sldId="293"/>
            <ac:spMk id="10" creationId="{FDF656C1-D579-F544-A053-D19121269A5D}"/>
          </ac:spMkLst>
        </pc:spChg>
      </pc:sldChg>
      <pc:sldChg chg="modSp del">
        <pc:chgData name="Marine Lobrieau" userId="S::mlobrieau@ressources.coop::cfed0cbe-db9f-4efb-8cbd-8b1f589cec74" providerId="AD" clId="Web-{32D5885D-9B1B-4C00-5754-B4E01C81409E}" dt="2024-11-11T17:50:00.686" v="890"/>
        <pc:sldMkLst>
          <pc:docMk/>
          <pc:sldMk cId="710104499" sldId="296"/>
        </pc:sldMkLst>
        <pc:spChg chg="mod">
          <ac:chgData name="Marine Lobrieau" userId="S::mlobrieau@ressources.coop::cfed0cbe-db9f-4efb-8cbd-8b1f589cec74" providerId="AD" clId="Web-{32D5885D-9B1B-4C00-5754-B4E01C81409E}" dt="2024-11-11T17:48:42.951" v="854" actId="20577"/>
          <ac:spMkLst>
            <pc:docMk/>
            <pc:sldMk cId="710104499" sldId="296"/>
            <ac:spMk id="4" creationId="{055AAE93-AA75-D56D-725B-B86CEEEE0AA6}"/>
          </ac:spMkLst>
        </pc:spChg>
      </pc:sldChg>
      <pc:sldChg chg="modSp">
        <pc:chgData name="Marine Lobrieau" userId="S::mlobrieau@ressources.coop::cfed0cbe-db9f-4efb-8cbd-8b1f589cec74" providerId="AD" clId="Web-{32D5885D-9B1B-4C00-5754-B4E01C81409E}" dt="2024-11-11T17:16:29.930" v="297" actId="20577"/>
        <pc:sldMkLst>
          <pc:docMk/>
          <pc:sldMk cId="654616884" sldId="297"/>
        </pc:sldMkLst>
        <pc:spChg chg="mod">
          <ac:chgData name="Marine Lobrieau" userId="S::mlobrieau@ressources.coop::cfed0cbe-db9f-4efb-8cbd-8b1f589cec74" providerId="AD" clId="Web-{32D5885D-9B1B-4C00-5754-B4E01C81409E}" dt="2024-11-11T17:16:29.930" v="297" actId="20577"/>
          <ac:spMkLst>
            <pc:docMk/>
            <pc:sldMk cId="654616884" sldId="297"/>
            <ac:spMk id="3" creationId="{3680650B-85E2-6B30-C822-288007377FB9}"/>
          </ac:spMkLst>
        </pc:spChg>
      </pc:sldChg>
      <pc:sldChg chg="del">
        <pc:chgData name="Marine Lobrieau" userId="S::mlobrieau@ressources.coop::cfed0cbe-db9f-4efb-8cbd-8b1f589cec74" providerId="AD" clId="Web-{32D5885D-9B1B-4C00-5754-B4E01C81409E}" dt="2024-11-11T17:36:09.687" v="648"/>
        <pc:sldMkLst>
          <pc:docMk/>
          <pc:sldMk cId="2094085602" sldId="298"/>
        </pc:sldMkLst>
      </pc:sldChg>
      <pc:sldChg chg="modSp">
        <pc:chgData name="Marine Lobrieau" userId="S::mlobrieau@ressources.coop::cfed0cbe-db9f-4efb-8cbd-8b1f589cec74" providerId="AD" clId="Web-{32D5885D-9B1B-4C00-5754-B4E01C81409E}" dt="2024-11-11T17:58:52.055" v="964" actId="1076"/>
        <pc:sldMkLst>
          <pc:docMk/>
          <pc:sldMk cId="1336597078" sldId="299"/>
        </pc:sldMkLst>
        <pc:spChg chg="mod">
          <ac:chgData name="Marine Lobrieau" userId="S::mlobrieau@ressources.coop::cfed0cbe-db9f-4efb-8cbd-8b1f589cec74" providerId="AD" clId="Web-{32D5885D-9B1B-4C00-5754-B4E01C81409E}" dt="2024-11-11T17:58:52.055" v="964" actId="1076"/>
          <ac:spMkLst>
            <pc:docMk/>
            <pc:sldMk cId="1336597078" sldId="299"/>
            <ac:spMk id="4" creationId="{82DD3EBF-42DA-0BF6-491A-70187536DE21}"/>
          </ac:spMkLst>
        </pc:spChg>
      </pc:sldChg>
      <pc:sldChg chg="modSp del">
        <pc:chgData name="Marine Lobrieau" userId="S::mlobrieau@ressources.coop::cfed0cbe-db9f-4efb-8cbd-8b1f589cec74" providerId="AD" clId="Web-{32D5885D-9B1B-4C00-5754-B4E01C81409E}" dt="2024-11-11T17:58:21.477" v="953"/>
        <pc:sldMkLst>
          <pc:docMk/>
          <pc:sldMk cId="1466781309" sldId="300"/>
        </pc:sldMkLst>
        <pc:spChg chg="mod">
          <ac:chgData name="Marine Lobrieau" userId="S::mlobrieau@ressources.coop::cfed0cbe-db9f-4efb-8cbd-8b1f589cec74" providerId="AD" clId="Web-{32D5885D-9B1B-4C00-5754-B4E01C81409E}" dt="2024-11-11T17:57:42.148" v="946" actId="20577"/>
          <ac:spMkLst>
            <pc:docMk/>
            <pc:sldMk cId="1466781309" sldId="300"/>
            <ac:spMk id="4" creationId="{B6316881-5DBF-6676-D9E6-379F7CBCFD5D}"/>
          </ac:spMkLst>
        </pc:spChg>
      </pc:sldChg>
      <pc:sldChg chg="del">
        <pc:chgData name="Marine Lobrieau" userId="S::mlobrieau@ressources.coop::cfed0cbe-db9f-4efb-8cbd-8b1f589cec74" providerId="AD" clId="Web-{32D5885D-9B1B-4C00-5754-B4E01C81409E}" dt="2024-11-11T17:40:46.083" v="741"/>
        <pc:sldMkLst>
          <pc:docMk/>
          <pc:sldMk cId="1937352027" sldId="301"/>
        </pc:sldMkLst>
      </pc:sldChg>
      <pc:sldChg chg="del">
        <pc:chgData name="Marine Lobrieau" userId="S::mlobrieau@ressources.coop::cfed0cbe-db9f-4efb-8cbd-8b1f589cec74" providerId="AD" clId="Web-{32D5885D-9B1B-4C00-5754-B4E01C81409E}" dt="2024-11-11T17:42:45.022" v="764"/>
        <pc:sldMkLst>
          <pc:docMk/>
          <pc:sldMk cId="1755571643" sldId="302"/>
        </pc:sldMkLst>
      </pc:sldChg>
      <pc:sldChg chg="modSp del">
        <pc:chgData name="Marine Lobrieau" userId="S::mlobrieau@ressources.coop::cfed0cbe-db9f-4efb-8cbd-8b1f589cec74" providerId="AD" clId="Web-{32D5885D-9B1B-4C00-5754-B4E01C81409E}" dt="2024-11-11T17:43:51.820" v="778"/>
        <pc:sldMkLst>
          <pc:docMk/>
          <pc:sldMk cId="3941656774" sldId="304"/>
        </pc:sldMkLst>
        <pc:spChg chg="mod">
          <ac:chgData name="Marine Lobrieau" userId="S::mlobrieau@ressources.coop::cfed0cbe-db9f-4efb-8cbd-8b1f589cec74" providerId="AD" clId="Web-{32D5885D-9B1B-4C00-5754-B4E01C81409E}" dt="2024-11-11T17:43:30.289" v="773" actId="1076"/>
          <ac:spMkLst>
            <pc:docMk/>
            <pc:sldMk cId="3941656774" sldId="304"/>
            <ac:spMk id="8" creationId="{10134A00-D383-D549-E0C2-D6550720002B}"/>
          </ac:spMkLst>
        </pc:spChg>
      </pc:sldChg>
      <pc:sldChg chg="del">
        <pc:chgData name="Marine Lobrieau" userId="S::mlobrieau@ressources.coop::cfed0cbe-db9f-4efb-8cbd-8b1f589cec74" providerId="AD" clId="Web-{32D5885D-9B1B-4C00-5754-B4E01C81409E}" dt="2024-11-11T17:45:18.603" v="805"/>
        <pc:sldMkLst>
          <pc:docMk/>
          <pc:sldMk cId="1789639143" sldId="306"/>
        </pc:sldMkLst>
      </pc:sldChg>
      <pc:sldChg chg="modSp">
        <pc:chgData name="Marine Lobrieau" userId="S::mlobrieau@ressources.coop::cfed0cbe-db9f-4efb-8cbd-8b1f589cec74" providerId="AD" clId="Web-{32D5885D-9B1B-4C00-5754-B4E01C81409E}" dt="2024-11-11T17:17:19.338" v="304" actId="20577"/>
        <pc:sldMkLst>
          <pc:docMk/>
          <pc:sldMk cId="1035521304" sldId="307"/>
        </pc:sldMkLst>
        <pc:spChg chg="mod">
          <ac:chgData name="Marine Lobrieau" userId="S::mlobrieau@ressources.coop::cfed0cbe-db9f-4efb-8cbd-8b1f589cec74" providerId="AD" clId="Web-{32D5885D-9B1B-4C00-5754-B4E01C81409E}" dt="2024-11-11T17:17:19.338" v="304" actId="20577"/>
          <ac:spMkLst>
            <pc:docMk/>
            <pc:sldMk cId="1035521304" sldId="307"/>
            <ac:spMk id="3" creationId="{3680650B-85E2-6B30-C822-288007377FB9}"/>
          </ac:spMkLst>
        </pc:spChg>
      </pc:sldChg>
      <pc:sldChg chg="modSp">
        <pc:chgData name="Marine Lobrieau" userId="S::mlobrieau@ressources.coop::cfed0cbe-db9f-4efb-8cbd-8b1f589cec74" providerId="AD" clId="Web-{32D5885D-9B1B-4C00-5754-B4E01C81409E}" dt="2024-11-11T17:53:37.409" v="891" actId="20577"/>
        <pc:sldMkLst>
          <pc:docMk/>
          <pc:sldMk cId="1658520272" sldId="309"/>
        </pc:sldMkLst>
        <pc:spChg chg="mod">
          <ac:chgData name="Marine Lobrieau" userId="S::mlobrieau@ressources.coop::cfed0cbe-db9f-4efb-8cbd-8b1f589cec74" providerId="AD" clId="Web-{32D5885D-9B1B-4C00-5754-B4E01C81409E}" dt="2024-11-11T17:53:37.409" v="891" actId="20577"/>
          <ac:spMkLst>
            <pc:docMk/>
            <pc:sldMk cId="1658520272" sldId="309"/>
            <ac:spMk id="3" creationId="{3680650B-85E2-6B30-C822-288007377FB9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17:38.916" v="308" actId="20577"/>
          <ac:spMkLst>
            <pc:docMk/>
            <pc:sldMk cId="1658520272" sldId="309"/>
            <ac:spMk id="17" creationId="{90E7A17D-F061-77DC-C534-6DCA8611E0BA}"/>
          </ac:spMkLst>
        </pc:spChg>
      </pc:sldChg>
      <pc:sldChg chg="modSp">
        <pc:chgData name="Marine Lobrieau" userId="S::mlobrieau@ressources.coop::cfed0cbe-db9f-4efb-8cbd-8b1f589cec74" providerId="AD" clId="Web-{32D5885D-9B1B-4C00-5754-B4E01C81409E}" dt="2024-11-11T17:53:43.206" v="893" actId="20577"/>
        <pc:sldMkLst>
          <pc:docMk/>
          <pc:sldMk cId="1516525620" sldId="310"/>
        </pc:sldMkLst>
        <pc:spChg chg="mod">
          <ac:chgData name="Marine Lobrieau" userId="S::mlobrieau@ressources.coop::cfed0cbe-db9f-4efb-8cbd-8b1f589cec74" providerId="AD" clId="Web-{32D5885D-9B1B-4C00-5754-B4E01C81409E}" dt="2024-11-11T17:53:43.206" v="893" actId="20577"/>
          <ac:spMkLst>
            <pc:docMk/>
            <pc:sldMk cId="1516525620" sldId="310"/>
            <ac:spMk id="3" creationId="{3680650B-85E2-6B30-C822-288007377FB9}"/>
          </ac:spMkLst>
        </pc:spChg>
      </pc:sldChg>
      <pc:sldChg chg="modSp">
        <pc:chgData name="Marine Lobrieau" userId="S::mlobrieau@ressources.coop::cfed0cbe-db9f-4efb-8cbd-8b1f589cec74" providerId="AD" clId="Web-{32D5885D-9B1B-4C00-5754-B4E01C81409E}" dt="2024-11-11T17:54:05.956" v="895" actId="20577"/>
        <pc:sldMkLst>
          <pc:docMk/>
          <pc:sldMk cId="3963050944" sldId="311"/>
        </pc:sldMkLst>
        <pc:spChg chg="mod">
          <ac:chgData name="Marine Lobrieau" userId="S::mlobrieau@ressources.coop::cfed0cbe-db9f-4efb-8cbd-8b1f589cec74" providerId="AD" clId="Web-{32D5885D-9B1B-4C00-5754-B4E01C81409E}" dt="2024-11-11T17:18:07.760" v="316" actId="20577"/>
          <ac:spMkLst>
            <pc:docMk/>
            <pc:sldMk cId="3963050944" sldId="311"/>
            <ac:spMk id="2" creationId="{E13A0B50-FB05-AD80-B270-91CB5CDC9A9B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54:05.956" v="895" actId="20577"/>
          <ac:spMkLst>
            <pc:docMk/>
            <pc:sldMk cId="3963050944" sldId="311"/>
            <ac:spMk id="3" creationId="{3680650B-85E2-6B30-C822-288007377FB9}"/>
          </ac:spMkLst>
        </pc:spChg>
      </pc:sldChg>
      <pc:sldChg chg="modSp">
        <pc:chgData name="Marine Lobrieau" userId="S::mlobrieau@ressources.coop::cfed0cbe-db9f-4efb-8cbd-8b1f589cec74" providerId="AD" clId="Web-{32D5885D-9B1B-4C00-5754-B4E01C81409E}" dt="2024-11-11T17:53:40.894" v="892" actId="20577"/>
        <pc:sldMkLst>
          <pc:docMk/>
          <pc:sldMk cId="2647083839" sldId="312"/>
        </pc:sldMkLst>
        <pc:spChg chg="mod">
          <ac:chgData name="Marine Lobrieau" userId="S::mlobrieau@ressources.coop::cfed0cbe-db9f-4efb-8cbd-8b1f589cec74" providerId="AD" clId="Web-{32D5885D-9B1B-4C00-5754-B4E01C81409E}" dt="2024-11-11T17:53:40.894" v="892" actId="20577"/>
          <ac:spMkLst>
            <pc:docMk/>
            <pc:sldMk cId="2647083839" sldId="312"/>
            <ac:spMk id="3" creationId="{3680650B-85E2-6B30-C822-288007377FB9}"/>
          </ac:spMkLst>
        </pc:spChg>
      </pc:sldChg>
      <pc:sldChg chg="modSp">
        <pc:chgData name="Marine Lobrieau" userId="S::mlobrieau@ressources.coop::cfed0cbe-db9f-4efb-8cbd-8b1f589cec74" providerId="AD" clId="Web-{32D5885D-9B1B-4C00-5754-B4E01C81409E}" dt="2024-11-11T17:54:10.535" v="896" actId="20577"/>
        <pc:sldMkLst>
          <pc:docMk/>
          <pc:sldMk cId="120066077" sldId="313"/>
        </pc:sldMkLst>
        <pc:spChg chg="mod">
          <ac:chgData name="Marine Lobrieau" userId="S::mlobrieau@ressources.coop::cfed0cbe-db9f-4efb-8cbd-8b1f589cec74" providerId="AD" clId="Web-{32D5885D-9B1B-4C00-5754-B4E01C81409E}" dt="2024-11-11T17:54:10.535" v="896" actId="20577"/>
          <ac:spMkLst>
            <pc:docMk/>
            <pc:sldMk cId="120066077" sldId="313"/>
            <ac:spMk id="3" creationId="{3680650B-85E2-6B30-C822-288007377FB9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21:01.186" v="320" actId="20577"/>
          <ac:spMkLst>
            <pc:docMk/>
            <pc:sldMk cId="120066077" sldId="313"/>
            <ac:spMk id="42" creationId="{6FA09FD2-ACEA-75E8-99E5-97A815C35A80}"/>
          </ac:spMkLst>
        </pc:spChg>
      </pc:sldChg>
      <pc:sldChg chg="modSp">
        <pc:chgData name="Marine Lobrieau" userId="S::mlobrieau@ressources.coop::cfed0cbe-db9f-4efb-8cbd-8b1f589cec74" providerId="AD" clId="Web-{32D5885D-9B1B-4C00-5754-B4E01C81409E}" dt="2024-11-11T17:21:39.577" v="331" actId="20577"/>
        <pc:sldMkLst>
          <pc:docMk/>
          <pc:sldMk cId="1855532521" sldId="315"/>
        </pc:sldMkLst>
        <pc:spChg chg="mod">
          <ac:chgData name="Marine Lobrieau" userId="S::mlobrieau@ressources.coop::cfed0cbe-db9f-4efb-8cbd-8b1f589cec74" providerId="AD" clId="Web-{32D5885D-9B1B-4C00-5754-B4E01C81409E}" dt="2024-11-11T17:21:39.577" v="331" actId="20577"/>
          <ac:spMkLst>
            <pc:docMk/>
            <pc:sldMk cId="1855532521" sldId="315"/>
            <ac:spMk id="2" creationId="{7E874C1F-CA62-4904-6831-F7A6ED2CF7CE}"/>
          </ac:spMkLst>
        </pc:spChg>
      </pc:sldChg>
      <pc:sldChg chg="del">
        <pc:chgData name="Marine Lobrieau" userId="S::mlobrieau@ressources.coop::cfed0cbe-db9f-4efb-8cbd-8b1f589cec74" providerId="AD" clId="Web-{32D5885D-9B1B-4C00-5754-B4E01C81409E}" dt="2024-11-11T17:24:14.736" v="381"/>
        <pc:sldMkLst>
          <pc:docMk/>
          <pc:sldMk cId="1127353075" sldId="316"/>
        </pc:sldMkLst>
      </pc:sldChg>
      <pc:sldChg chg="del">
        <pc:chgData name="Marine Lobrieau" userId="S::mlobrieau@ressources.coop::cfed0cbe-db9f-4efb-8cbd-8b1f589cec74" providerId="AD" clId="Web-{32D5885D-9B1B-4C00-5754-B4E01C81409E}" dt="2024-11-11T17:14:55.616" v="265"/>
        <pc:sldMkLst>
          <pc:docMk/>
          <pc:sldMk cId="2969847664" sldId="317"/>
        </pc:sldMkLst>
      </pc:sldChg>
      <pc:sldChg chg="modSp">
        <pc:chgData name="Marine Lobrieau" userId="S::mlobrieau@ressources.coop::cfed0cbe-db9f-4efb-8cbd-8b1f589cec74" providerId="AD" clId="Web-{32D5885D-9B1B-4C00-5754-B4E01C81409E}" dt="2024-11-11T17:26:23.582" v="409" actId="1076"/>
        <pc:sldMkLst>
          <pc:docMk/>
          <pc:sldMk cId="685656294" sldId="318"/>
        </pc:sldMkLst>
        <pc:spChg chg="mod">
          <ac:chgData name="Marine Lobrieau" userId="S::mlobrieau@ressources.coop::cfed0cbe-db9f-4efb-8cbd-8b1f589cec74" providerId="AD" clId="Web-{32D5885D-9B1B-4C00-5754-B4E01C81409E}" dt="2024-11-11T17:24:23.080" v="382" actId="1076"/>
          <ac:spMkLst>
            <pc:docMk/>
            <pc:sldMk cId="685656294" sldId="318"/>
            <ac:spMk id="3" creationId="{3680650B-85E2-6B30-C822-288007377FB9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25:32.832" v="397" actId="1076"/>
          <ac:spMkLst>
            <pc:docMk/>
            <pc:sldMk cId="685656294" sldId="318"/>
            <ac:spMk id="6" creationId="{84A917D0-EE26-A363-116E-86D14B2BA1D2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25:54.863" v="403" actId="1076"/>
          <ac:spMkLst>
            <pc:docMk/>
            <pc:sldMk cId="685656294" sldId="318"/>
            <ac:spMk id="7" creationId="{6C58C2E8-AA9E-6319-B0DB-8827B27CD079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25:41.738" v="399" actId="1076"/>
          <ac:spMkLst>
            <pc:docMk/>
            <pc:sldMk cId="685656294" sldId="318"/>
            <ac:spMk id="8" creationId="{326B25EA-FA5B-47FD-1599-17BA8E8BFF99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26:06.832" v="407" actId="1076"/>
          <ac:spMkLst>
            <pc:docMk/>
            <pc:sldMk cId="685656294" sldId="318"/>
            <ac:spMk id="9" creationId="{1B7F4BEC-0F7B-2168-1CCF-20310BCF1B77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25:26.128" v="395" actId="1076"/>
          <ac:spMkLst>
            <pc:docMk/>
            <pc:sldMk cId="685656294" sldId="318"/>
            <ac:spMk id="10" creationId="{26F8BC51-00A4-65ED-D562-0A1F64582756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26:21.082" v="408" actId="1076"/>
          <ac:spMkLst>
            <pc:docMk/>
            <pc:sldMk cId="685656294" sldId="318"/>
            <ac:spMk id="12" creationId="{5726D8AF-36E3-9184-5041-8370AE96FEBD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24:51.003" v="387" actId="1076"/>
          <ac:spMkLst>
            <pc:docMk/>
            <pc:sldMk cId="685656294" sldId="318"/>
            <ac:spMk id="13" creationId="{B148D0FE-B85C-50D2-2658-69568F3B1A6C}"/>
          </ac:spMkLst>
        </pc:spChg>
        <pc:picChg chg="mod">
          <ac:chgData name="Marine Lobrieau" userId="S::mlobrieau@ressources.coop::cfed0cbe-db9f-4efb-8cbd-8b1f589cec74" providerId="AD" clId="Web-{32D5885D-9B1B-4C00-5754-B4E01C81409E}" dt="2024-11-11T17:26:23.582" v="409" actId="1076"/>
          <ac:picMkLst>
            <pc:docMk/>
            <pc:sldMk cId="685656294" sldId="318"/>
            <ac:picMk id="14" creationId="{E57F27D2-2057-AB07-C8B4-92C4CF1FA764}"/>
          </ac:picMkLst>
        </pc:picChg>
        <pc:picChg chg="mod">
          <ac:chgData name="Marine Lobrieau" userId="S::mlobrieau@ressources.coop::cfed0cbe-db9f-4efb-8cbd-8b1f589cec74" providerId="AD" clId="Web-{32D5885D-9B1B-4C00-5754-B4E01C81409E}" dt="2024-11-11T17:26:01.191" v="405" actId="1076"/>
          <ac:picMkLst>
            <pc:docMk/>
            <pc:sldMk cId="685656294" sldId="318"/>
            <ac:picMk id="15" creationId="{CF10B010-1F8D-5E48-1659-82408A1CDCCF}"/>
          </ac:picMkLst>
        </pc:picChg>
        <pc:picChg chg="mod">
          <ac:chgData name="Marine Lobrieau" userId="S::mlobrieau@ressources.coop::cfed0cbe-db9f-4efb-8cbd-8b1f589cec74" providerId="AD" clId="Web-{32D5885D-9B1B-4C00-5754-B4E01C81409E}" dt="2024-11-11T17:25:43.910" v="400" actId="1076"/>
          <ac:picMkLst>
            <pc:docMk/>
            <pc:sldMk cId="685656294" sldId="318"/>
            <ac:picMk id="16" creationId="{0E807858-490C-B025-1E91-C652B750237F}"/>
          </ac:picMkLst>
        </pc:picChg>
        <pc:picChg chg="mod">
          <ac:chgData name="Marine Lobrieau" userId="S::mlobrieau@ressources.coop::cfed0cbe-db9f-4efb-8cbd-8b1f589cec74" providerId="AD" clId="Web-{32D5885D-9B1B-4C00-5754-B4E01C81409E}" dt="2024-11-11T17:26:04.192" v="406" actId="1076"/>
          <ac:picMkLst>
            <pc:docMk/>
            <pc:sldMk cId="685656294" sldId="318"/>
            <ac:picMk id="17" creationId="{D95E6762-772A-B366-265E-378494A7C5F1}"/>
          </ac:picMkLst>
        </pc:picChg>
        <pc:picChg chg="mod">
          <ac:chgData name="Marine Lobrieau" userId="S::mlobrieau@ressources.coop::cfed0cbe-db9f-4efb-8cbd-8b1f589cec74" providerId="AD" clId="Web-{32D5885D-9B1B-4C00-5754-B4E01C81409E}" dt="2024-11-11T17:24:40.252" v="385" actId="1076"/>
          <ac:picMkLst>
            <pc:docMk/>
            <pc:sldMk cId="685656294" sldId="318"/>
            <ac:picMk id="18" creationId="{CAEC4377-F812-449A-A407-64861E2A27EE}"/>
          </ac:picMkLst>
        </pc:picChg>
        <pc:picChg chg="mod">
          <ac:chgData name="Marine Lobrieau" userId="S::mlobrieau@ressources.coop::cfed0cbe-db9f-4efb-8cbd-8b1f589cec74" providerId="AD" clId="Web-{32D5885D-9B1B-4C00-5754-B4E01C81409E}" dt="2024-11-11T17:25:29.128" v="396" actId="1076"/>
          <ac:picMkLst>
            <pc:docMk/>
            <pc:sldMk cId="685656294" sldId="318"/>
            <ac:picMk id="19" creationId="{F0467F02-E581-BD75-8EF6-6C3C93E34029}"/>
          </ac:picMkLst>
        </pc:picChg>
        <pc:picChg chg="mod">
          <ac:chgData name="Marine Lobrieau" userId="S::mlobrieau@ressources.coop::cfed0cbe-db9f-4efb-8cbd-8b1f589cec74" providerId="AD" clId="Web-{32D5885D-9B1B-4C00-5754-B4E01C81409E}" dt="2024-11-11T17:25:37.050" v="398" actId="1076"/>
          <ac:picMkLst>
            <pc:docMk/>
            <pc:sldMk cId="685656294" sldId="318"/>
            <ac:picMk id="20" creationId="{3B52EC68-73F4-6858-9792-E5C22E00E1D6}"/>
          </ac:picMkLst>
        </pc:picChg>
      </pc:sldChg>
      <pc:sldChg chg="modSp">
        <pc:chgData name="Marine Lobrieau" userId="S::mlobrieau@ressources.coop::cfed0cbe-db9f-4efb-8cbd-8b1f589cec74" providerId="AD" clId="Web-{32D5885D-9B1B-4C00-5754-B4E01C81409E}" dt="2024-11-11T17:56:26.115" v="921" actId="20577"/>
        <pc:sldMkLst>
          <pc:docMk/>
          <pc:sldMk cId="3354535524" sldId="320"/>
        </pc:sldMkLst>
        <pc:spChg chg="mod">
          <ac:chgData name="Marine Lobrieau" userId="S::mlobrieau@ressources.coop::cfed0cbe-db9f-4efb-8cbd-8b1f589cec74" providerId="AD" clId="Web-{32D5885D-9B1B-4C00-5754-B4E01C81409E}" dt="2024-11-11T17:56:06.912" v="908" actId="1076"/>
          <ac:spMkLst>
            <pc:docMk/>
            <pc:sldMk cId="3354535524" sldId="320"/>
            <ac:spMk id="3" creationId="{3680650B-85E2-6B30-C822-288007377FB9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56:26.115" v="921" actId="20577"/>
          <ac:spMkLst>
            <pc:docMk/>
            <pc:sldMk cId="3354535524" sldId="320"/>
            <ac:spMk id="4" creationId="{B6316881-5DBF-6676-D9E6-379F7CBCFD5D}"/>
          </ac:spMkLst>
        </pc:spChg>
      </pc:sldChg>
      <pc:sldChg chg="addSp delSp modSp del">
        <pc:chgData name="Marine Lobrieau" userId="S::mlobrieau@ressources.coop::cfed0cbe-db9f-4efb-8cbd-8b1f589cec74" providerId="AD" clId="Web-{32D5885D-9B1B-4C00-5754-B4E01C81409E}" dt="2024-11-11T17:06:06.779" v="77"/>
        <pc:sldMkLst>
          <pc:docMk/>
          <pc:sldMk cId="3285231737" sldId="321"/>
        </pc:sldMkLst>
        <pc:spChg chg="add del mod">
          <ac:chgData name="Marine Lobrieau" userId="S::mlobrieau@ressources.coop::cfed0cbe-db9f-4efb-8cbd-8b1f589cec74" providerId="AD" clId="Web-{32D5885D-9B1B-4C00-5754-B4E01C81409E}" dt="2024-11-11T17:05:43.341" v="66" actId="20577"/>
          <ac:spMkLst>
            <pc:docMk/>
            <pc:sldMk cId="3285231737" sldId="321"/>
            <ac:spMk id="2" creationId="{063D790B-B462-E088-65A6-5C7163598369}"/>
          </ac:spMkLst>
        </pc:spChg>
      </pc:sldChg>
      <pc:sldChg chg="modSp del">
        <pc:chgData name="Marine Lobrieau" userId="S::mlobrieau@ressources.coop::cfed0cbe-db9f-4efb-8cbd-8b1f589cec74" providerId="AD" clId="Web-{32D5885D-9B1B-4C00-5754-B4E01C81409E}" dt="2024-11-11T17:10:04.923" v="152"/>
        <pc:sldMkLst>
          <pc:docMk/>
          <pc:sldMk cId="1393253902" sldId="322"/>
        </pc:sldMkLst>
        <pc:spChg chg="mod">
          <ac:chgData name="Marine Lobrieau" userId="S::mlobrieau@ressources.coop::cfed0cbe-db9f-4efb-8cbd-8b1f589cec74" providerId="AD" clId="Web-{32D5885D-9B1B-4C00-5754-B4E01C81409E}" dt="2024-11-11T17:07:46.265" v="93" actId="1076"/>
          <ac:spMkLst>
            <pc:docMk/>
            <pc:sldMk cId="1393253902" sldId="322"/>
            <ac:spMk id="2" creationId="{8FB2A85D-29FE-6310-79A3-1FD2560686D2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07:22.342" v="91" actId="1076"/>
          <ac:spMkLst>
            <pc:docMk/>
            <pc:sldMk cId="1393253902" sldId="322"/>
            <ac:spMk id="3" creationId="{ECD04CCE-7AFF-2F9D-6CE0-A4DC50F2F5DB}"/>
          </ac:spMkLst>
        </pc:spChg>
      </pc:sldChg>
      <pc:sldChg chg="modSp del">
        <pc:chgData name="Marine Lobrieau" userId="S::mlobrieau@ressources.coop::cfed0cbe-db9f-4efb-8cbd-8b1f589cec74" providerId="AD" clId="Web-{32D5885D-9B1B-4C00-5754-B4E01C81409E}" dt="2024-11-11T17:11:53.254" v="195"/>
        <pc:sldMkLst>
          <pc:docMk/>
          <pc:sldMk cId="3591138821" sldId="323"/>
        </pc:sldMkLst>
        <pc:spChg chg="mod">
          <ac:chgData name="Marine Lobrieau" userId="S::mlobrieau@ressources.coop::cfed0cbe-db9f-4efb-8cbd-8b1f589cec74" providerId="AD" clId="Web-{32D5885D-9B1B-4C00-5754-B4E01C81409E}" dt="2024-11-11T17:07:35.827" v="92" actId="1076"/>
          <ac:spMkLst>
            <pc:docMk/>
            <pc:sldMk cId="3591138821" sldId="323"/>
            <ac:spMk id="3" creationId="{B40C8077-68DB-ECC0-06B1-B361F2BFDC81}"/>
          </ac:spMkLst>
        </pc:spChg>
      </pc:sldChg>
      <pc:sldChg chg="del">
        <pc:chgData name="Marine Lobrieau" userId="S::mlobrieau@ressources.coop::cfed0cbe-db9f-4efb-8cbd-8b1f589cec74" providerId="AD" clId="Web-{32D5885D-9B1B-4C00-5754-B4E01C81409E}" dt="2024-11-11T17:13:05.646" v="223"/>
        <pc:sldMkLst>
          <pc:docMk/>
          <pc:sldMk cId="2054544076" sldId="324"/>
        </pc:sldMkLst>
      </pc:sldChg>
      <pc:sldChg chg="addSp modSp">
        <pc:chgData name="Marine Lobrieau" userId="S::mlobrieau@ressources.coop::cfed0cbe-db9f-4efb-8cbd-8b1f589cec74" providerId="AD" clId="Web-{32D5885D-9B1B-4C00-5754-B4E01C81409E}" dt="2024-11-11T17:54:55.317" v="901" actId="20577"/>
        <pc:sldMkLst>
          <pc:docMk/>
          <pc:sldMk cId="842187418" sldId="325"/>
        </pc:sldMkLst>
        <pc:spChg chg="mod">
          <ac:chgData name="Marine Lobrieau" userId="S::mlobrieau@ressources.coop::cfed0cbe-db9f-4efb-8cbd-8b1f589cec74" providerId="AD" clId="Web-{32D5885D-9B1B-4C00-5754-B4E01C81409E}" dt="2024-11-11T17:29:47.930" v="463" actId="20577"/>
          <ac:spMkLst>
            <pc:docMk/>
            <pc:sldMk cId="842187418" sldId="325"/>
            <ac:spMk id="2" creationId="{6A8F5FA6-29DC-B76F-33A4-962A779C8A4A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28:15.897" v="423" actId="20577"/>
          <ac:spMkLst>
            <pc:docMk/>
            <pc:sldMk cId="842187418" sldId="325"/>
            <ac:spMk id="3" creationId="{7CA7D7A2-C7AD-A794-AE6C-6C313510B827}"/>
          </ac:spMkLst>
        </pc:spChg>
        <pc:spChg chg="add mod">
          <ac:chgData name="Marine Lobrieau" userId="S::mlobrieau@ressources.coop::cfed0cbe-db9f-4efb-8cbd-8b1f589cec74" providerId="AD" clId="Web-{32D5885D-9B1B-4C00-5754-B4E01C81409E}" dt="2024-11-11T17:29:51.477" v="464" actId="20577"/>
          <ac:spMkLst>
            <pc:docMk/>
            <pc:sldMk cId="842187418" sldId="325"/>
            <ac:spMk id="4" creationId="{1AB0050F-3F10-4A63-8315-96D1B2458530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30:06.149" v="469" actId="20577"/>
          <ac:spMkLst>
            <pc:docMk/>
            <pc:sldMk cId="842187418" sldId="325"/>
            <ac:spMk id="5" creationId="{9F06ED5B-CB5D-7118-C22F-1FCEB2B66BFA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54:55.317" v="901" actId="20577"/>
          <ac:spMkLst>
            <pc:docMk/>
            <pc:sldMk cId="842187418" sldId="325"/>
            <ac:spMk id="6" creationId="{1ABE1744-28D7-346B-0747-5D9DFD496B99}"/>
          </ac:spMkLst>
        </pc:spChg>
      </pc:sldChg>
      <pc:sldChg chg="del">
        <pc:chgData name="Marine Lobrieau" userId="S::mlobrieau@ressources.coop::cfed0cbe-db9f-4efb-8cbd-8b1f589cec74" providerId="AD" clId="Web-{32D5885D-9B1B-4C00-5754-B4E01C81409E}" dt="2024-11-11T17:34:31.060" v="624"/>
        <pc:sldMkLst>
          <pc:docMk/>
          <pc:sldMk cId="3585813557" sldId="326"/>
        </pc:sldMkLst>
      </pc:sldChg>
      <pc:sldChg chg="modSp">
        <pc:chgData name="Marine Lobrieau" userId="S::mlobrieau@ressources.coop::cfed0cbe-db9f-4efb-8cbd-8b1f589cec74" providerId="AD" clId="Web-{32D5885D-9B1B-4C00-5754-B4E01C81409E}" dt="2024-11-11T17:59:00.790" v="966" actId="1076"/>
        <pc:sldMkLst>
          <pc:docMk/>
          <pc:sldMk cId="2322686954" sldId="327"/>
        </pc:sldMkLst>
        <pc:spChg chg="mod">
          <ac:chgData name="Marine Lobrieau" userId="S::mlobrieau@ressources.coop::cfed0cbe-db9f-4efb-8cbd-8b1f589cec74" providerId="AD" clId="Web-{32D5885D-9B1B-4C00-5754-B4E01C81409E}" dt="2024-11-11T17:58:36.118" v="955" actId="20577"/>
          <ac:spMkLst>
            <pc:docMk/>
            <pc:sldMk cId="2322686954" sldId="327"/>
            <ac:spMk id="3" creationId="{08FFF831-CFA1-D89B-E22B-FDB50A6E3277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59:00.790" v="966" actId="1076"/>
          <ac:spMkLst>
            <pc:docMk/>
            <pc:sldMk cId="2322686954" sldId="327"/>
            <ac:spMk id="4" creationId="{5CB22C8A-486D-1DBA-989D-05B14204B64E}"/>
          </ac:spMkLst>
        </pc:spChg>
      </pc:sldChg>
      <pc:sldChg chg="del">
        <pc:chgData name="Marine Lobrieau" userId="S::mlobrieau@ressources.coop::cfed0cbe-db9f-4efb-8cbd-8b1f589cec74" providerId="AD" clId="Web-{32D5885D-9B1B-4C00-5754-B4E01C81409E}" dt="2024-11-11T17:41:27.443" v="751"/>
        <pc:sldMkLst>
          <pc:docMk/>
          <pc:sldMk cId="3659461999" sldId="328"/>
        </pc:sldMkLst>
      </pc:sldChg>
      <pc:sldChg chg="del">
        <pc:chgData name="Marine Lobrieau" userId="S::mlobrieau@ressources.coop::cfed0cbe-db9f-4efb-8cbd-8b1f589cec74" providerId="AD" clId="Web-{32D5885D-9B1B-4C00-5754-B4E01C81409E}" dt="2024-11-11T17:46:01.026" v="820"/>
        <pc:sldMkLst>
          <pc:docMk/>
          <pc:sldMk cId="2961357964" sldId="330"/>
        </pc:sldMkLst>
      </pc:sldChg>
      <pc:sldChg chg="del">
        <pc:chgData name="Marine Lobrieau" userId="S::mlobrieau@ressources.coop::cfed0cbe-db9f-4efb-8cbd-8b1f589cec74" providerId="AD" clId="Web-{32D5885D-9B1B-4C00-5754-B4E01C81409E}" dt="2024-11-11T17:44:13.274" v="781"/>
        <pc:sldMkLst>
          <pc:docMk/>
          <pc:sldMk cId="2671679995" sldId="331"/>
        </pc:sldMkLst>
      </pc:sldChg>
      <pc:sldChg chg="modSp new">
        <pc:chgData name="Marine Lobrieau" userId="S::mlobrieau@ressources.coop::cfed0cbe-db9f-4efb-8cbd-8b1f589cec74" providerId="AD" clId="Web-{32D5885D-9B1B-4C00-5754-B4E01C81409E}" dt="2024-11-11T17:47:18.715" v="844" actId="20577"/>
        <pc:sldMkLst>
          <pc:docMk/>
          <pc:sldMk cId="2289943198" sldId="332"/>
        </pc:sldMkLst>
        <pc:spChg chg="mod">
          <ac:chgData name="Marine Lobrieau" userId="S::mlobrieau@ressources.coop::cfed0cbe-db9f-4efb-8cbd-8b1f589cec74" providerId="AD" clId="Web-{32D5885D-9B1B-4C00-5754-B4E01C81409E}" dt="2024-11-11T17:04:13.589" v="35" actId="20577"/>
          <ac:spMkLst>
            <pc:docMk/>
            <pc:sldMk cId="2289943198" sldId="332"/>
            <ac:spMk id="2" creationId="{06A7BF62-C889-3286-292F-90B203C1C035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47:18.715" v="844" actId="20577"/>
          <ac:spMkLst>
            <pc:docMk/>
            <pc:sldMk cId="2289943198" sldId="332"/>
            <ac:spMk id="3" creationId="{45F2BDEE-4563-C736-5CFA-3CD157388A22}"/>
          </ac:spMkLst>
        </pc:spChg>
      </pc:sldChg>
      <pc:sldChg chg="modSp add replId">
        <pc:chgData name="Marine Lobrieau" userId="S::mlobrieau@ressources.coop::cfed0cbe-db9f-4efb-8cbd-8b1f589cec74" providerId="AD" clId="Web-{32D5885D-9B1B-4C00-5754-B4E01C81409E}" dt="2024-11-11T17:06:03.325" v="76" actId="20577"/>
        <pc:sldMkLst>
          <pc:docMk/>
          <pc:sldMk cId="195325367" sldId="333"/>
        </pc:sldMkLst>
        <pc:spChg chg="mod">
          <ac:chgData name="Marine Lobrieau" userId="S::mlobrieau@ressources.coop::cfed0cbe-db9f-4efb-8cbd-8b1f589cec74" providerId="AD" clId="Web-{32D5885D-9B1B-4C00-5754-B4E01C81409E}" dt="2024-11-11T17:06:03.325" v="76" actId="20577"/>
          <ac:spMkLst>
            <pc:docMk/>
            <pc:sldMk cId="195325367" sldId="333"/>
            <ac:spMk id="2" creationId="{06A7BF62-C889-3286-292F-90B203C1C035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05:56.294" v="69" actId="20577"/>
          <ac:spMkLst>
            <pc:docMk/>
            <pc:sldMk cId="195325367" sldId="333"/>
            <ac:spMk id="3" creationId="{45F2BDEE-4563-C736-5CFA-3CD157388A22}"/>
          </ac:spMkLst>
        </pc:spChg>
      </pc:sldChg>
      <pc:sldChg chg="modSp new del">
        <pc:chgData name="Marine Lobrieau" userId="S::mlobrieau@ressources.coop::cfed0cbe-db9f-4efb-8cbd-8b1f589cec74" providerId="AD" clId="Web-{32D5885D-9B1B-4C00-5754-B4E01C81409E}" dt="2024-11-11T17:08:15.406" v="98"/>
        <pc:sldMkLst>
          <pc:docMk/>
          <pc:sldMk cId="1396179473" sldId="334"/>
        </pc:sldMkLst>
        <pc:spChg chg="mod">
          <ac:chgData name="Marine Lobrieau" userId="S::mlobrieau@ressources.coop::cfed0cbe-db9f-4efb-8cbd-8b1f589cec74" providerId="AD" clId="Web-{32D5885D-9B1B-4C00-5754-B4E01C81409E}" dt="2024-11-11T17:08:14.156" v="97" actId="20577"/>
          <ac:spMkLst>
            <pc:docMk/>
            <pc:sldMk cId="1396179473" sldId="334"/>
            <ac:spMk id="2" creationId="{E1E6083C-1089-8F93-1197-088ABAA62791}"/>
          </ac:spMkLst>
        </pc:spChg>
      </pc:sldChg>
      <pc:sldChg chg="modSp new">
        <pc:chgData name="Marine Lobrieau" userId="S::mlobrieau@ressources.coop::cfed0cbe-db9f-4efb-8cbd-8b1f589cec74" providerId="AD" clId="Web-{32D5885D-9B1B-4C00-5754-B4E01C81409E}" dt="2024-11-11T17:08:58.844" v="119" actId="20577"/>
        <pc:sldMkLst>
          <pc:docMk/>
          <pc:sldMk cId="2033998796" sldId="334"/>
        </pc:sldMkLst>
        <pc:spChg chg="mod">
          <ac:chgData name="Marine Lobrieau" userId="S::mlobrieau@ressources.coop::cfed0cbe-db9f-4efb-8cbd-8b1f589cec74" providerId="AD" clId="Web-{32D5885D-9B1B-4C00-5754-B4E01C81409E}" dt="2024-11-11T17:08:35.609" v="113" actId="20577"/>
          <ac:spMkLst>
            <pc:docMk/>
            <pc:sldMk cId="2033998796" sldId="334"/>
            <ac:spMk id="2" creationId="{B508CBDE-483D-AAFA-09D5-D7C7466692E8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08:58.844" v="119" actId="20577"/>
          <ac:spMkLst>
            <pc:docMk/>
            <pc:sldMk cId="2033998796" sldId="334"/>
            <ac:spMk id="3" creationId="{2B02F49A-3B5D-FE69-A715-8B91334AD745}"/>
          </ac:spMkLst>
        </pc:spChg>
      </pc:sldChg>
      <pc:sldChg chg="modSp new">
        <pc:chgData name="Marine Lobrieau" userId="S::mlobrieau@ressources.coop::cfed0cbe-db9f-4efb-8cbd-8b1f589cec74" providerId="AD" clId="Web-{32D5885D-9B1B-4C00-5754-B4E01C81409E}" dt="2024-11-11T17:10:08.814" v="153" actId="1076"/>
        <pc:sldMkLst>
          <pc:docMk/>
          <pc:sldMk cId="1985188989" sldId="335"/>
        </pc:sldMkLst>
        <pc:spChg chg="mod">
          <ac:chgData name="Marine Lobrieau" userId="S::mlobrieau@ressources.coop::cfed0cbe-db9f-4efb-8cbd-8b1f589cec74" providerId="AD" clId="Web-{32D5885D-9B1B-4C00-5754-B4E01C81409E}" dt="2024-11-11T17:09:22.157" v="132" actId="20577"/>
          <ac:spMkLst>
            <pc:docMk/>
            <pc:sldMk cId="1985188989" sldId="335"/>
            <ac:spMk id="2" creationId="{9879710D-F374-FAD5-2C4E-2F6C66B38763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10:08.814" v="153" actId="1076"/>
          <ac:spMkLst>
            <pc:docMk/>
            <pc:sldMk cId="1985188989" sldId="335"/>
            <ac:spMk id="3" creationId="{1725A5C6-E63C-A4CA-5B27-5D03DB30E480}"/>
          </ac:spMkLst>
        </pc:spChg>
      </pc:sldChg>
      <pc:sldChg chg="modSp new del">
        <pc:chgData name="Marine Lobrieau" userId="S::mlobrieau@ressources.coop::cfed0cbe-db9f-4efb-8cbd-8b1f589cec74" providerId="AD" clId="Web-{32D5885D-9B1B-4C00-5754-B4E01C81409E}" dt="2024-11-11T17:11:50.597" v="194"/>
        <pc:sldMkLst>
          <pc:docMk/>
          <pc:sldMk cId="2032258238" sldId="336"/>
        </pc:sldMkLst>
        <pc:spChg chg="mod">
          <ac:chgData name="Marine Lobrieau" userId="S::mlobrieau@ressources.coop::cfed0cbe-db9f-4efb-8cbd-8b1f589cec74" providerId="AD" clId="Web-{32D5885D-9B1B-4C00-5754-B4E01C81409E}" dt="2024-11-11T17:10:21.986" v="162" actId="20577"/>
          <ac:spMkLst>
            <pc:docMk/>
            <pc:sldMk cId="2032258238" sldId="336"/>
            <ac:spMk id="2" creationId="{BF4697A8-CE8B-92F4-0C1A-A30F631DA2AE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11:20.081" v="187" actId="20577"/>
          <ac:spMkLst>
            <pc:docMk/>
            <pc:sldMk cId="2032258238" sldId="336"/>
            <ac:spMk id="3" creationId="{F8F0A22E-6CAE-2B8D-E6C4-96472FE445F3}"/>
          </ac:spMkLst>
        </pc:spChg>
      </pc:sldChg>
      <pc:sldChg chg="modSp add replId">
        <pc:chgData name="Marine Lobrieau" userId="S::mlobrieau@ressources.coop::cfed0cbe-db9f-4efb-8cbd-8b1f589cec74" providerId="AD" clId="Web-{32D5885D-9B1B-4C00-5754-B4E01C81409E}" dt="2024-11-11T17:47:46.950" v="846" actId="14100"/>
        <pc:sldMkLst>
          <pc:docMk/>
          <pc:sldMk cId="3067386531" sldId="337"/>
        </pc:sldMkLst>
        <pc:spChg chg="mod">
          <ac:chgData name="Marine Lobrieau" userId="S::mlobrieau@ressources.coop::cfed0cbe-db9f-4efb-8cbd-8b1f589cec74" providerId="AD" clId="Web-{32D5885D-9B1B-4C00-5754-B4E01C81409E}" dt="2024-11-11T17:12:01.285" v="205" actId="20577"/>
          <ac:spMkLst>
            <pc:docMk/>
            <pc:sldMk cId="3067386531" sldId="337"/>
            <ac:spMk id="2" creationId="{9879710D-F374-FAD5-2C4E-2F6C66B38763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47:46.950" v="846" actId="14100"/>
          <ac:spMkLst>
            <pc:docMk/>
            <pc:sldMk cId="3067386531" sldId="337"/>
            <ac:spMk id="3" creationId="{1725A5C6-E63C-A4CA-5B27-5D03DB30E480}"/>
          </ac:spMkLst>
        </pc:spChg>
      </pc:sldChg>
      <pc:sldChg chg="modSp add replId">
        <pc:chgData name="Marine Lobrieau" userId="S::mlobrieau@ressources.coop::cfed0cbe-db9f-4efb-8cbd-8b1f589cec74" providerId="AD" clId="Web-{32D5885D-9B1B-4C00-5754-B4E01C81409E}" dt="2024-11-11T17:48:11.684" v="849" actId="20577"/>
        <pc:sldMkLst>
          <pc:docMk/>
          <pc:sldMk cId="3089507194" sldId="338"/>
        </pc:sldMkLst>
        <pc:spChg chg="mod">
          <ac:chgData name="Marine Lobrieau" userId="S::mlobrieau@ressources.coop::cfed0cbe-db9f-4efb-8cbd-8b1f589cec74" providerId="AD" clId="Web-{32D5885D-9B1B-4C00-5754-B4E01C81409E}" dt="2024-11-11T17:12:47.895" v="220" actId="20577"/>
          <ac:spMkLst>
            <pc:docMk/>
            <pc:sldMk cId="3089507194" sldId="338"/>
            <ac:spMk id="2" creationId="{9879710D-F374-FAD5-2C4E-2F6C66B38763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48:11.684" v="849" actId="20577"/>
          <ac:spMkLst>
            <pc:docMk/>
            <pc:sldMk cId="3089507194" sldId="338"/>
            <ac:spMk id="3" creationId="{1725A5C6-E63C-A4CA-5B27-5D03DB30E480}"/>
          </ac:spMkLst>
        </pc:spChg>
      </pc:sldChg>
      <pc:sldChg chg="modSp add replId">
        <pc:chgData name="Marine Lobrieau" userId="S::mlobrieau@ressources.coop::cfed0cbe-db9f-4efb-8cbd-8b1f589cec74" providerId="AD" clId="Web-{32D5885D-9B1B-4C00-5754-B4E01C81409E}" dt="2024-11-11T17:14:53.366" v="264" actId="20577"/>
        <pc:sldMkLst>
          <pc:docMk/>
          <pc:sldMk cId="143659050" sldId="339"/>
        </pc:sldMkLst>
        <pc:spChg chg="mod">
          <ac:chgData name="Marine Lobrieau" userId="S::mlobrieau@ressources.coop::cfed0cbe-db9f-4efb-8cbd-8b1f589cec74" providerId="AD" clId="Web-{32D5885D-9B1B-4C00-5754-B4E01C81409E}" dt="2024-11-11T17:14:07.334" v="243" actId="20577"/>
          <ac:spMkLst>
            <pc:docMk/>
            <pc:sldMk cId="143659050" sldId="339"/>
            <ac:spMk id="2" creationId="{9879710D-F374-FAD5-2C4E-2F6C66B38763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14:53.366" v="264" actId="20577"/>
          <ac:spMkLst>
            <pc:docMk/>
            <pc:sldMk cId="143659050" sldId="339"/>
            <ac:spMk id="3" creationId="{1725A5C6-E63C-A4CA-5B27-5D03DB30E480}"/>
          </ac:spMkLst>
        </pc:spChg>
      </pc:sldChg>
      <pc:sldChg chg="add del replId">
        <pc:chgData name="Marine Lobrieau" userId="S::mlobrieau@ressources.coop::cfed0cbe-db9f-4efb-8cbd-8b1f589cec74" providerId="AD" clId="Web-{32D5885D-9B1B-4C00-5754-B4E01C81409E}" dt="2024-11-11T17:13:29.474" v="227"/>
        <pc:sldMkLst>
          <pc:docMk/>
          <pc:sldMk cId="2869923498" sldId="339"/>
        </pc:sldMkLst>
      </pc:sldChg>
      <pc:sldChg chg="modSp new del">
        <pc:chgData name="Marine Lobrieau" userId="S::mlobrieau@ressources.coop::cfed0cbe-db9f-4efb-8cbd-8b1f589cec74" providerId="AD" clId="Web-{32D5885D-9B1B-4C00-5754-B4E01C81409E}" dt="2024-11-11T17:22:02.218" v="337"/>
        <pc:sldMkLst>
          <pc:docMk/>
          <pc:sldMk cId="1458002602" sldId="340"/>
        </pc:sldMkLst>
        <pc:spChg chg="mod">
          <ac:chgData name="Marine Lobrieau" userId="S::mlobrieau@ressources.coop::cfed0cbe-db9f-4efb-8cbd-8b1f589cec74" providerId="AD" clId="Web-{32D5885D-9B1B-4C00-5754-B4E01C81409E}" dt="2024-11-11T17:21:59.781" v="336" actId="20577"/>
          <ac:spMkLst>
            <pc:docMk/>
            <pc:sldMk cId="1458002602" sldId="340"/>
            <ac:spMk id="2" creationId="{3FA56354-810E-7103-FC20-511CA58C24FF}"/>
          </ac:spMkLst>
        </pc:spChg>
      </pc:sldChg>
      <pc:sldChg chg="modSp new">
        <pc:chgData name="Marine Lobrieau" userId="S::mlobrieau@ressources.coop::cfed0cbe-db9f-4efb-8cbd-8b1f589cec74" providerId="AD" clId="Web-{32D5885D-9B1B-4C00-5754-B4E01C81409E}" dt="2024-11-11T17:24:08.611" v="380" actId="20577"/>
        <pc:sldMkLst>
          <pc:docMk/>
          <pc:sldMk cId="1918457440" sldId="340"/>
        </pc:sldMkLst>
        <pc:spChg chg="mod">
          <ac:chgData name="Marine Lobrieau" userId="S::mlobrieau@ressources.coop::cfed0cbe-db9f-4efb-8cbd-8b1f589cec74" providerId="AD" clId="Web-{32D5885D-9B1B-4C00-5754-B4E01C81409E}" dt="2024-11-11T17:22:22.328" v="348" actId="20577"/>
          <ac:spMkLst>
            <pc:docMk/>
            <pc:sldMk cId="1918457440" sldId="340"/>
            <ac:spMk id="2" creationId="{23C748BD-2260-CBBA-B702-FAEB279D7CED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24:08.611" v="380" actId="20577"/>
          <ac:spMkLst>
            <pc:docMk/>
            <pc:sldMk cId="1918457440" sldId="340"/>
            <ac:spMk id="3" creationId="{24E4C1FC-DA3E-3E55-1E82-00E81F39BE17}"/>
          </ac:spMkLst>
        </pc:spChg>
      </pc:sldChg>
      <pc:sldChg chg="new del">
        <pc:chgData name="Marine Lobrieau" userId="S::mlobrieau@ressources.coop::cfed0cbe-db9f-4efb-8cbd-8b1f589cec74" providerId="AD" clId="Web-{32D5885D-9B1B-4C00-5754-B4E01C81409E}" dt="2024-11-11T17:21:47.171" v="333"/>
        <pc:sldMkLst>
          <pc:docMk/>
          <pc:sldMk cId="3439498861" sldId="340"/>
        </pc:sldMkLst>
      </pc:sldChg>
      <pc:sldChg chg="modSp new del">
        <pc:chgData name="Marine Lobrieau" userId="S::mlobrieau@ressources.coop::cfed0cbe-db9f-4efb-8cbd-8b1f589cec74" providerId="AD" clId="Web-{32D5885D-9B1B-4C00-5754-B4E01C81409E}" dt="2024-11-11T17:16:26.852" v="296"/>
        <pc:sldMkLst>
          <pc:docMk/>
          <pc:sldMk cId="3928667097" sldId="340"/>
        </pc:sldMkLst>
        <pc:spChg chg="mod">
          <ac:chgData name="Marine Lobrieau" userId="S::mlobrieau@ressources.coop::cfed0cbe-db9f-4efb-8cbd-8b1f589cec74" providerId="AD" clId="Web-{32D5885D-9B1B-4C00-5754-B4E01C81409E}" dt="2024-11-11T17:16:21.508" v="295" actId="20577"/>
          <ac:spMkLst>
            <pc:docMk/>
            <pc:sldMk cId="3928667097" sldId="340"/>
            <ac:spMk id="2" creationId="{91D6E02F-9EC5-B596-A44A-15FCAD6BB52F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16:13.243" v="293" actId="20577"/>
          <ac:spMkLst>
            <pc:docMk/>
            <pc:sldMk cId="3928667097" sldId="340"/>
            <ac:spMk id="3" creationId="{FFC01EAF-F370-ED26-5716-B65F349DE7D9}"/>
          </ac:spMkLst>
        </pc:spChg>
      </pc:sldChg>
      <pc:sldChg chg="new del">
        <pc:chgData name="Marine Lobrieau" userId="S::mlobrieau@ressources.coop::cfed0cbe-db9f-4efb-8cbd-8b1f589cec74" providerId="AD" clId="Web-{32D5885D-9B1B-4C00-5754-B4E01C81409E}" dt="2024-11-11T17:32:09.870" v="513"/>
        <pc:sldMkLst>
          <pc:docMk/>
          <pc:sldMk cId="1953076949" sldId="341"/>
        </pc:sldMkLst>
      </pc:sldChg>
      <pc:sldChg chg="modSp add replId">
        <pc:chgData name="Marine Lobrieau" userId="S::mlobrieau@ressources.coop::cfed0cbe-db9f-4efb-8cbd-8b1f589cec74" providerId="AD" clId="Web-{32D5885D-9B1B-4C00-5754-B4E01C81409E}" dt="2024-11-11T17:55:39.786" v="907" actId="1076"/>
        <pc:sldMkLst>
          <pc:docMk/>
          <pc:sldMk cId="2985319299" sldId="341"/>
        </pc:sldMkLst>
        <pc:spChg chg="mod">
          <ac:chgData name="Marine Lobrieau" userId="S::mlobrieau@ressources.coop::cfed0cbe-db9f-4efb-8cbd-8b1f589cec74" providerId="AD" clId="Web-{32D5885D-9B1B-4C00-5754-B4E01C81409E}" dt="2024-11-11T17:55:25.223" v="905" actId="14100"/>
          <ac:spMkLst>
            <pc:docMk/>
            <pc:sldMk cId="2985319299" sldId="341"/>
            <ac:spMk id="2" creationId="{6A8F5FA6-29DC-B76F-33A4-962A779C8A4A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32:21.276" v="517" actId="20577"/>
          <ac:spMkLst>
            <pc:docMk/>
            <pc:sldMk cId="2985319299" sldId="341"/>
            <ac:spMk id="3" creationId="{7CA7D7A2-C7AD-A794-AE6C-6C313510B827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32:33.495" v="526" actId="20577"/>
          <ac:spMkLst>
            <pc:docMk/>
            <pc:sldMk cId="2985319299" sldId="341"/>
            <ac:spMk id="4" creationId="{1AB0050F-3F10-4A63-8315-96D1B2458530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55:39.786" v="907" actId="1076"/>
          <ac:spMkLst>
            <pc:docMk/>
            <pc:sldMk cId="2985319299" sldId="341"/>
            <ac:spMk id="5" creationId="{9F06ED5B-CB5D-7118-C22F-1FCEB2B66BFA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55:33.161" v="906" actId="1076"/>
          <ac:spMkLst>
            <pc:docMk/>
            <pc:sldMk cId="2985319299" sldId="341"/>
            <ac:spMk id="6" creationId="{1ABE1744-28D7-346B-0747-5D9DFD496B99}"/>
          </ac:spMkLst>
        </pc:spChg>
      </pc:sldChg>
      <pc:sldChg chg="modSp new">
        <pc:chgData name="Marine Lobrieau" userId="S::mlobrieau@ressources.coop::cfed0cbe-db9f-4efb-8cbd-8b1f589cec74" providerId="AD" clId="Web-{32D5885D-9B1B-4C00-5754-B4E01C81409E}" dt="2024-11-11T17:56:41.803" v="923" actId="20577"/>
        <pc:sldMkLst>
          <pc:docMk/>
          <pc:sldMk cId="1370069152" sldId="342"/>
        </pc:sldMkLst>
        <pc:spChg chg="mod">
          <ac:chgData name="Marine Lobrieau" userId="S::mlobrieau@ressources.coop::cfed0cbe-db9f-4efb-8cbd-8b1f589cec74" providerId="AD" clId="Web-{32D5885D-9B1B-4C00-5754-B4E01C81409E}" dt="2024-11-11T17:36:17.250" v="649" actId="20577"/>
          <ac:spMkLst>
            <pc:docMk/>
            <pc:sldMk cId="1370069152" sldId="342"/>
            <ac:spMk id="2" creationId="{6FDDA0F5-755C-3C2B-F00B-42B041E24C99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56:41.803" v="923" actId="20577"/>
          <ac:spMkLst>
            <pc:docMk/>
            <pc:sldMk cId="1370069152" sldId="342"/>
            <ac:spMk id="3" creationId="{25F63975-22D3-D473-2CB8-15EF4E85FCD5}"/>
          </ac:spMkLst>
        </pc:spChg>
      </pc:sldChg>
      <pc:sldChg chg="modSp new">
        <pc:chgData name="Marine Lobrieau" userId="S::mlobrieau@ressources.coop::cfed0cbe-db9f-4efb-8cbd-8b1f589cec74" providerId="AD" clId="Web-{32D5885D-9B1B-4C00-5754-B4E01C81409E}" dt="2024-11-11T17:40:57.192" v="744" actId="20577"/>
        <pc:sldMkLst>
          <pc:docMk/>
          <pc:sldMk cId="250278287" sldId="343"/>
        </pc:sldMkLst>
        <pc:spChg chg="mod">
          <ac:chgData name="Marine Lobrieau" userId="S::mlobrieau@ressources.coop::cfed0cbe-db9f-4efb-8cbd-8b1f589cec74" providerId="AD" clId="Web-{32D5885D-9B1B-4C00-5754-B4E01C81409E}" dt="2024-11-11T17:40:57.192" v="744" actId="20577"/>
          <ac:spMkLst>
            <pc:docMk/>
            <pc:sldMk cId="250278287" sldId="343"/>
            <ac:spMk id="2" creationId="{544F866A-DF92-8EF5-E630-6AE2C00739A0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40:41.176" v="740" actId="20577"/>
          <ac:spMkLst>
            <pc:docMk/>
            <pc:sldMk cId="250278287" sldId="343"/>
            <ac:spMk id="3" creationId="{CD8AB052-A03B-6EA2-9157-48A824DC20A4}"/>
          </ac:spMkLst>
        </pc:spChg>
      </pc:sldChg>
      <pc:sldChg chg="modSp add replId">
        <pc:chgData name="Marine Lobrieau" userId="S::mlobrieau@ressources.coop::cfed0cbe-db9f-4efb-8cbd-8b1f589cec74" providerId="AD" clId="Web-{32D5885D-9B1B-4C00-5754-B4E01C81409E}" dt="2024-11-11T17:59:49.541" v="979" actId="20577"/>
        <pc:sldMkLst>
          <pc:docMk/>
          <pc:sldMk cId="3500488733" sldId="344"/>
        </pc:sldMkLst>
        <pc:spChg chg="mod">
          <ac:chgData name="Marine Lobrieau" userId="S::mlobrieau@ressources.coop::cfed0cbe-db9f-4efb-8cbd-8b1f589cec74" providerId="AD" clId="Web-{32D5885D-9B1B-4C00-5754-B4E01C81409E}" dt="2024-11-11T17:59:49.541" v="979" actId="20577"/>
          <ac:spMkLst>
            <pc:docMk/>
            <pc:sldMk cId="3500488733" sldId="344"/>
            <ac:spMk id="2" creationId="{544F866A-DF92-8EF5-E630-6AE2C00739A0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41:23.364" v="750" actId="20577"/>
          <ac:spMkLst>
            <pc:docMk/>
            <pc:sldMk cId="3500488733" sldId="344"/>
            <ac:spMk id="3" creationId="{CD8AB052-A03B-6EA2-9157-48A824DC20A4}"/>
          </ac:spMkLst>
        </pc:spChg>
      </pc:sldChg>
      <pc:sldChg chg="modSp add ord replId">
        <pc:chgData name="Marine Lobrieau" userId="S::mlobrieau@ressources.coop::cfed0cbe-db9f-4efb-8cbd-8b1f589cec74" providerId="AD" clId="Web-{32D5885D-9B1B-4C00-5754-B4E01C81409E}" dt="2024-11-11T17:42:37.241" v="763" actId="20577"/>
        <pc:sldMkLst>
          <pc:docMk/>
          <pc:sldMk cId="2587774746" sldId="345"/>
        </pc:sldMkLst>
        <pc:spChg chg="mod">
          <ac:chgData name="Marine Lobrieau" userId="S::mlobrieau@ressources.coop::cfed0cbe-db9f-4efb-8cbd-8b1f589cec74" providerId="AD" clId="Web-{32D5885D-9B1B-4C00-5754-B4E01C81409E}" dt="2024-11-11T17:42:10.381" v="759" actId="20577"/>
          <ac:spMkLst>
            <pc:docMk/>
            <pc:sldMk cId="2587774746" sldId="345"/>
            <ac:spMk id="2" creationId="{544F866A-DF92-8EF5-E630-6AE2C00739A0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42:37.241" v="763" actId="20577"/>
          <ac:spMkLst>
            <pc:docMk/>
            <pc:sldMk cId="2587774746" sldId="345"/>
            <ac:spMk id="3" creationId="{CD8AB052-A03B-6EA2-9157-48A824DC20A4}"/>
          </ac:spMkLst>
        </pc:spChg>
      </pc:sldChg>
      <pc:sldChg chg="add del ord replId">
        <pc:chgData name="Marine Lobrieau" userId="S::mlobrieau@ressources.coop::cfed0cbe-db9f-4efb-8cbd-8b1f589cec74" providerId="AD" clId="Web-{32D5885D-9B1B-4C00-5754-B4E01C81409E}" dt="2024-11-11T17:41:51.365" v="754"/>
        <pc:sldMkLst>
          <pc:docMk/>
          <pc:sldMk cId="2966314330" sldId="345"/>
        </pc:sldMkLst>
      </pc:sldChg>
      <pc:sldChg chg="modSp add ord replId">
        <pc:chgData name="Marine Lobrieau" userId="S::mlobrieau@ressources.coop::cfed0cbe-db9f-4efb-8cbd-8b1f589cec74" providerId="AD" clId="Web-{32D5885D-9B1B-4C00-5754-B4E01C81409E}" dt="2024-11-11T17:43:42.961" v="777" actId="14100"/>
        <pc:sldMkLst>
          <pc:docMk/>
          <pc:sldMk cId="395659913" sldId="346"/>
        </pc:sldMkLst>
        <pc:spChg chg="mod">
          <ac:chgData name="Marine Lobrieau" userId="S::mlobrieau@ressources.coop::cfed0cbe-db9f-4efb-8cbd-8b1f589cec74" providerId="AD" clId="Web-{32D5885D-9B1B-4C00-5754-B4E01C81409E}" dt="2024-11-11T17:43:21.632" v="770" actId="20577"/>
          <ac:spMkLst>
            <pc:docMk/>
            <pc:sldMk cId="395659913" sldId="346"/>
            <ac:spMk id="2" creationId="{544F866A-DF92-8EF5-E630-6AE2C00739A0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43:42.961" v="777" actId="14100"/>
          <ac:spMkLst>
            <pc:docMk/>
            <pc:sldMk cId="395659913" sldId="346"/>
            <ac:spMk id="3" creationId="{CD8AB052-A03B-6EA2-9157-48A824DC20A4}"/>
          </ac:spMkLst>
        </pc:spChg>
      </pc:sldChg>
      <pc:sldChg chg="modSp add replId">
        <pc:chgData name="Marine Lobrieau" userId="S::mlobrieau@ressources.coop::cfed0cbe-db9f-4efb-8cbd-8b1f589cec74" providerId="AD" clId="Web-{32D5885D-9B1B-4C00-5754-B4E01C81409E}" dt="2024-11-11T18:00:24.979" v="983" actId="20577"/>
        <pc:sldMkLst>
          <pc:docMk/>
          <pc:sldMk cId="3346718337" sldId="347"/>
        </pc:sldMkLst>
        <pc:spChg chg="mod">
          <ac:chgData name="Marine Lobrieau" userId="S::mlobrieau@ressources.coop::cfed0cbe-db9f-4efb-8cbd-8b1f589cec74" providerId="AD" clId="Web-{32D5885D-9B1B-4C00-5754-B4E01C81409E}" dt="2024-11-11T18:00:24.979" v="983" actId="20577"/>
          <ac:spMkLst>
            <pc:docMk/>
            <pc:sldMk cId="3346718337" sldId="347"/>
            <ac:spMk id="2" creationId="{544F866A-DF92-8EF5-E630-6AE2C00739A0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44:06.805" v="780" actId="20577"/>
          <ac:spMkLst>
            <pc:docMk/>
            <pc:sldMk cId="3346718337" sldId="347"/>
            <ac:spMk id="3" creationId="{CD8AB052-A03B-6EA2-9157-48A824DC20A4}"/>
          </ac:spMkLst>
        </pc:spChg>
      </pc:sldChg>
      <pc:sldChg chg="modSp new">
        <pc:chgData name="Marine Lobrieau" userId="S::mlobrieau@ressources.coop::cfed0cbe-db9f-4efb-8cbd-8b1f589cec74" providerId="AD" clId="Web-{32D5885D-9B1B-4C00-5754-B4E01C81409E}" dt="2024-11-11T17:45:11.915" v="804" actId="20577"/>
        <pc:sldMkLst>
          <pc:docMk/>
          <pc:sldMk cId="3063120424" sldId="348"/>
        </pc:sldMkLst>
        <pc:spChg chg="mod">
          <ac:chgData name="Marine Lobrieau" userId="S::mlobrieau@ressources.coop::cfed0cbe-db9f-4efb-8cbd-8b1f589cec74" providerId="AD" clId="Web-{32D5885D-9B1B-4C00-5754-B4E01C81409E}" dt="2024-11-11T17:44:51.056" v="799" actId="20577"/>
          <ac:spMkLst>
            <pc:docMk/>
            <pc:sldMk cId="3063120424" sldId="348"/>
            <ac:spMk id="2" creationId="{1D7034CE-1759-EE46-0D30-ADD142179169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45:11.915" v="804" actId="20577"/>
          <ac:spMkLst>
            <pc:docMk/>
            <pc:sldMk cId="3063120424" sldId="348"/>
            <ac:spMk id="3" creationId="{4C1957E1-9A3D-3515-4CA7-317A5FE351E8}"/>
          </ac:spMkLst>
        </pc:spChg>
      </pc:sldChg>
      <pc:sldChg chg="modSp add ord replId">
        <pc:chgData name="Marine Lobrieau" userId="S::mlobrieau@ressources.coop::cfed0cbe-db9f-4efb-8cbd-8b1f589cec74" providerId="AD" clId="Web-{32D5885D-9B1B-4C00-5754-B4E01C81409E}" dt="2024-11-11T17:46:17.167" v="835" actId="20577"/>
        <pc:sldMkLst>
          <pc:docMk/>
          <pc:sldMk cId="3932870011" sldId="349"/>
        </pc:sldMkLst>
        <pc:spChg chg="mod">
          <ac:chgData name="Marine Lobrieau" userId="S::mlobrieau@ressources.coop::cfed0cbe-db9f-4efb-8cbd-8b1f589cec74" providerId="AD" clId="Web-{32D5885D-9B1B-4C00-5754-B4E01C81409E}" dt="2024-11-11T17:45:43.400" v="815" actId="20577"/>
          <ac:spMkLst>
            <pc:docMk/>
            <pc:sldMk cId="3932870011" sldId="349"/>
            <ac:spMk id="2" creationId="{1D7034CE-1759-EE46-0D30-ADD142179169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46:17.167" v="835" actId="20577"/>
          <ac:spMkLst>
            <pc:docMk/>
            <pc:sldMk cId="3932870011" sldId="349"/>
            <ac:spMk id="3" creationId="{4C1957E1-9A3D-3515-4CA7-317A5FE351E8}"/>
          </ac:spMkLst>
        </pc:spChg>
      </pc:sldChg>
      <pc:sldChg chg="modSp add ord replId">
        <pc:chgData name="Marine Lobrieau" userId="S::mlobrieau@ressources.coop::cfed0cbe-db9f-4efb-8cbd-8b1f589cec74" providerId="AD" clId="Web-{32D5885D-9B1B-4C00-5754-B4E01C81409E}" dt="2024-11-11T17:49:55.530" v="889" actId="20577"/>
        <pc:sldMkLst>
          <pc:docMk/>
          <pc:sldMk cId="2863222714" sldId="350"/>
        </pc:sldMkLst>
        <pc:spChg chg="mod">
          <ac:chgData name="Marine Lobrieau" userId="S::mlobrieau@ressources.coop::cfed0cbe-db9f-4efb-8cbd-8b1f589cec74" providerId="AD" clId="Web-{32D5885D-9B1B-4C00-5754-B4E01C81409E}" dt="2024-11-11T17:49:55.530" v="889" actId="20577"/>
          <ac:spMkLst>
            <pc:docMk/>
            <pc:sldMk cId="2863222714" sldId="350"/>
            <ac:spMk id="2" creationId="{9879710D-F374-FAD5-2C4E-2F6C66B38763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49:41.655" v="881" actId="20577"/>
          <ac:spMkLst>
            <pc:docMk/>
            <pc:sldMk cId="2863222714" sldId="350"/>
            <ac:spMk id="3" creationId="{1725A5C6-E63C-A4CA-5B27-5D03DB30E480}"/>
          </ac:spMkLst>
        </pc:spChg>
      </pc:sldChg>
      <pc:sldChg chg="modSp add replId">
        <pc:chgData name="Marine Lobrieau" userId="S::mlobrieau@ressources.coop::cfed0cbe-db9f-4efb-8cbd-8b1f589cec74" providerId="AD" clId="Web-{32D5885D-9B1B-4C00-5754-B4E01C81409E}" dt="2024-11-11T17:59:28.759" v="977" actId="1076"/>
        <pc:sldMkLst>
          <pc:docMk/>
          <pc:sldMk cId="739307227" sldId="351"/>
        </pc:sldMkLst>
        <pc:spChg chg="mod">
          <ac:chgData name="Marine Lobrieau" userId="S::mlobrieau@ressources.coop::cfed0cbe-db9f-4efb-8cbd-8b1f589cec74" providerId="AD" clId="Web-{32D5885D-9B1B-4C00-5754-B4E01C81409E}" dt="2024-11-11T17:59:24.306" v="973" actId="1076"/>
          <ac:spMkLst>
            <pc:docMk/>
            <pc:sldMk cId="739307227" sldId="351"/>
            <ac:spMk id="3" creationId="{08FFF831-CFA1-D89B-E22B-FDB50A6E3277}"/>
          </ac:spMkLst>
        </pc:spChg>
        <pc:spChg chg="mod">
          <ac:chgData name="Marine Lobrieau" userId="S::mlobrieau@ressources.coop::cfed0cbe-db9f-4efb-8cbd-8b1f589cec74" providerId="AD" clId="Web-{32D5885D-9B1B-4C00-5754-B4E01C81409E}" dt="2024-11-11T17:59:28.759" v="977" actId="1076"/>
          <ac:spMkLst>
            <pc:docMk/>
            <pc:sldMk cId="739307227" sldId="351"/>
            <ac:spMk id="4" creationId="{5CB22C8A-486D-1DBA-989D-05B14204B64E}"/>
          </ac:spMkLst>
        </pc:spChg>
      </pc:sldChg>
    </pc:docChg>
  </pc:docChgLst>
  <pc:docChgLst>
    <pc:chgData name="François Allaire" userId="0198ad9f-4c41-4f62-a19e-a8e76c49ee66" providerId="ADAL" clId="{52DAB2F8-4E65-447B-8590-6E4FF9132D40}"/>
    <pc:docChg chg="custSel addSld delSld modSld sldOrd">
      <pc:chgData name="François Allaire" userId="0198ad9f-4c41-4f62-a19e-a8e76c49ee66" providerId="ADAL" clId="{52DAB2F8-4E65-447B-8590-6E4FF9132D40}" dt="2024-10-21T15:25:58.207" v="2753" actId="27636"/>
      <pc:docMkLst>
        <pc:docMk/>
      </pc:docMkLst>
      <pc:sldChg chg="addSp modSp mod">
        <pc:chgData name="François Allaire" userId="0198ad9f-4c41-4f62-a19e-a8e76c49ee66" providerId="ADAL" clId="{52DAB2F8-4E65-447B-8590-6E4FF9132D40}" dt="2024-09-30T14:15:59.211" v="220" actId="1076"/>
        <pc:sldMkLst>
          <pc:docMk/>
          <pc:sldMk cId="3403208786" sldId="261"/>
        </pc:sldMkLst>
        <pc:spChg chg="mod">
          <ac:chgData name="François Allaire" userId="0198ad9f-4c41-4f62-a19e-a8e76c49ee66" providerId="ADAL" clId="{52DAB2F8-4E65-447B-8590-6E4FF9132D40}" dt="2024-09-30T14:00:10.574" v="43" actId="20577"/>
          <ac:spMkLst>
            <pc:docMk/>
            <pc:sldMk cId="3403208786" sldId="261"/>
            <ac:spMk id="7" creationId="{9F7690F9-C55A-BF71-4EB7-D016A4E8633C}"/>
          </ac:spMkLst>
        </pc:spChg>
      </pc:sldChg>
      <pc:sldChg chg="modSp mod">
        <pc:chgData name="François Allaire" userId="0198ad9f-4c41-4f62-a19e-a8e76c49ee66" providerId="ADAL" clId="{52DAB2F8-4E65-447B-8590-6E4FF9132D40}" dt="2024-09-30T14:11:03.450" v="201" actId="207"/>
        <pc:sldMkLst>
          <pc:docMk/>
          <pc:sldMk cId="1583456002" sldId="262"/>
        </pc:sldMkLst>
        <pc:spChg chg="mod">
          <ac:chgData name="François Allaire" userId="0198ad9f-4c41-4f62-a19e-a8e76c49ee66" providerId="ADAL" clId="{52DAB2F8-4E65-447B-8590-6E4FF9132D40}" dt="2024-09-30T14:11:03.450" v="201" actId="207"/>
          <ac:spMkLst>
            <pc:docMk/>
            <pc:sldMk cId="1583456002" sldId="262"/>
            <ac:spMk id="3" creationId="{C4BF08E9-144D-6AE9-EBB4-B7E1CA488549}"/>
          </ac:spMkLst>
        </pc:spChg>
      </pc:sldChg>
      <pc:sldChg chg="modSp mod ord">
        <pc:chgData name="François Allaire" userId="0198ad9f-4c41-4f62-a19e-a8e76c49ee66" providerId="ADAL" clId="{52DAB2F8-4E65-447B-8590-6E4FF9132D40}" dt="2024-09-30T14:11:24.788" v="204"/>
        <pc:sldMkLst>
          <pc:docMk/>
          <pc:sldMk cId="1989009906" sldId="263"/>
        </pc:sldMkLst>
        <pc:spChg chg="mod">
          <ac:chgData name="François Allaire" userId="0198ad9f-4c41-4f62-a19e-a8e76c49ee66" providerId="ADAL" clId="{52DAB2F8-4E65-447B-8590-6E4FF9132D40}" dt="2024-09-30T14:11:24.788" v="204"/>
          <ac:spMkLst>
            <pc:docMk/>
            <pc:sldMk cId="1989009906" sldId="263"/>
            <ac:spMk id="2" creationId="{7E874C1F-CA62-4904-6831-F7A6ED2CF7CE}"/>
          </ac:spMkLst>
        </pc:spChg>
      </pc:sldChg>
      <pc:sldChg chg="modSp mod ord">
        <pc:chgData name="François Allaire" userId="0198ad9f-4c41-4f62-a19e-a8e76c49ee66" providerId="ADAL" clId="{52DAB2F8-4E65-447B-8590-6E4FF9132D40}" dt="2024-09-30T14:29:25.358" v="276" actId="255"/>
        <pc:sldMkLst>
          <pc:docMk/>
          <pc:sldMk cId="3804827994" sldId="266"/>
        </pc:sldMkLst>
        <pc:spChg chg="mod">
          <ac:chgData name="François Allaire" userId="0198ad9f-4c41-4f62-a19e-a8e76c49ee66" providerId="ADAL" clId="{52DAB2F8-4E65-447B-8590-6E4FF9132D40}" dt="2024-09-30T14:09:36.367" v="175"/>
          <ac:spMkLst>
            <pc:docMk/>
            <pc:sldMk cId="3804827994" sldId="266"/>
            <ac:spMk id="4" creationId="{99BDBCC5-6CCE-B553-EAAF-2733E72306F1}"/>
          </ac:spMkLst>
        </pc:spChg>
      </pc:sldChg>
      <pc:sldChg chg="addSp delSp modSp add mod ord">
        <pc:chgData name="François Allaire" userId="0198ad9f-4c41-4f62-a19e-a8e76c49ee66" providerId="ADAL" clId="{52DAB2F8-4E65-447B-8590-6E4FF9132D40}" dt="2024-09-30T15:43:04.740" v="549" actId="1076"/>
        <pc:sldMkLst>
          <pc:docMk/>
          <pc:sldMk cId="4061726496" sldId="267"/>
        </pc:sldMkLst>
        <pc:spChg chg="add mod">
          <ac:chgData name="François Allaire" userId="0198ad9f-4c41-4f62-a19e-a8e76c49ee66" providerId="ADAL" clId="{52DAB2F8-4E65-447B-8590-6E4FF9132D40}" dt="2024-09-30T15:42:10.149" v="545" actId="20577"/>
          <ac:spMkLst>
            <pc:docMk/>
            <pc:sldMk cId="4061726496" sldId="267"/>
            <ac:spMk id="2" creationId="{83FC74B4-F6AC-9796-6ACD-5F2C439F801C}"/>
          </ac:spMkLst>
        </pc:spChg>
        <pc:spChg chg="mod">
          <ac:chgData name="François Allaire" userId="0198ad9f-4c41-4f62-a19e-a8e76c49ee66" providerId="ADAL" clId="{52DAB2F8-4E65-447B-8590-6E4FF9132D40}" dt="2024-09-30T14:42:30.461" v="358" actId="255"/>
          <ac:spMkLst>
            <pc:docMk/>
            <pc:sldMk cId="4061726496" sldId="267"/>
            <ac:spMk id="3" creationId="{3680650B-85E2-6B30-C822-288007377FB9}"/>
          </ac:spMkLst>
        </pc:spChg>
      </pc:sldChg>
      <pc:sldChg chg="addSp delSp modSp add mod ord">
        <pc:chgData name="François Allaire" userId="0198ad9f-4c41-4f62-a19e-a8e76c49ee66" providerId="ADAL" clId="{52DAB2F8-4E65-447B-8590-6E4FF9132D40}" dt="2024-09-30T14:32:32.494" v="281" actId="14100"/>
        <pc:sldMkLst>
          <pc:docMk/>
          <pc:sldMk cId="3477829919" sldId="268"/>
        </pc:sldMkLst>
      </pc:sldChg>
      <pc:sldChg chg="addSp modSp add mod">
        <pc:chgData name="François Allaire" userId="0198ad9f-4c41-4f62-a19e-a8e76c49ee66" providerId="ADAL" clId="{52DAB2F8-4E65-447B-8590-6E4FF9132D40}" dt="2024-09-30T14:34:47.538" v="293" actId="1076"/>
        <pc:sldMkLst>
          <pc:docMk/>
          <pc:sldMk cId="3167058875" sldId="269"/>
        </pc:sldMkLst>
        <pc:spChg chg="add mod">
          <ac:chgData name="François Allaire" userId="0198ad9f-4c41-4f62-a19e-a8e76c49ee66" providerId="ADAL" clId="{52DAB2F8-4E65-447B-8590-6E4FF9132D40}" dt="2024-09-30T14:34:03.436" v="284" actId="14100"/>
          <ac:spMkLst>
            <pc:docMk/>
            <pc:sldMk cId="3167058875" sldId="269"/>
            <ac:spMk id="2" creationId="{2D242463-0B14-6A71-C56D-50A657975F89}"/>
          </ac:spMkLst>
        </pc:spChg>
        <pc:spChg chg="mod">
          <ac:chgData name="François Allaire" userId="0198ad9f-4c41-4f62-a19e-a8e76c49ee66" providerId="ADAL" clId="{52DAB2F8-4E65-447B-8590-6E4FF9132D40}" dt="2024-09-30T14:23:55.694" v="224" actId="27636"/>
          <ac:spMkLst>
            <pc:docMk/>
            <pc:sldMk cId="3167058875" sldId="269"/>
            <ac:spMk id="3" creationId="{C4BF08E9-144D-6AE9-EBB4-B7E1CA488549}"/>
          </ac:spMkLst>
        </pc:spChg>
      </pc:sldChg>
      <pc:sldChg chg="addSp modSp add mod">
        <pc:chgData name="François Allaire" userId="0198ad9f-4c41-4f62-a19e-a8e76c49ee66" providerId="ADAL" clId="{52DAB2F8-4E65-447B-8590-6E4FF9132D40}" dt="2024-09-30T14:27:17.043" v="262" actId="1076"/>
        <pc:sldMkLst>
          <pc:docMk/>
          <pc:sldMk cId="116517715" sldId="270"/>
        </pc:sldMkLst>
        <pc:spChg chg="mod">
          <ac:chgData name="François Allaire" userId="0198ad9f-4c41-4f62-a19e-a8e76c49ee66" providerId="ADAL" clId="{52DAB2F8-4E65-447B-8590-6E4FF9132D40}" dt="2024-09-30T14:26:56.458" v="260" actId="20577"/>
          <ac:spMkLst>
            <pc:docMk/>
            <pc:sldMk cId="116517715" sldId="270"/>
            <ac:spMk id="3" creationId="{C4BF08E9-144D-6AE9-EBB4-B7E1CA488549}"/>
          </ac:spMkLst>
        </pc:spChg>
      </pc:sldChg>
      <pc:sldChg chg="addSp modSp add mod ord">
        <pc:chgData name="François Allaire" userId="0198ad9f-4c41-4f62-a19e-a8e76c49ee66" providerId="ADAL" clId="{52DAB2F8-4E65-447B-8590-6E4FF9132D40}" dt="2024-09-30T14:35:15.418" v="299" actId="1076"/>
        <pc:sldMkLst>
          <pc:docMk/>
          <pc:sldMk cId="4005806616" sldId="271"/>
        </pc:sldMkLst>
        <pc:spChg chg="mod">
          <ac:chgData name="François Allaire" userId="0198ad9f-4c41-4f62-a19e-a8e76c49ee66" providerId="ADAL" clId="{52DAB2F8-4E65-447B-8590-6E4FF9132D40}" dt="2024-09-30T14:25:17.638" v="247" actId="255"/>
          <ac:spMkLst>
            <pc:docMk/>
            <pc:sldMk cId="4005806616" sldId="271"/>
            <ac:spMk id="2" creationId="{7E874C1F-CA62-4904-6831-F7A6ED2CF7CE}"/>
          </ac:spMkLst>
        </pc:spChg>
      </pc:sldChg>
      <pc:sldChg chg="modSp add mod ord">
        <pc:chgData name="François Allaire" userId="0198ad9f-4c41-4f62-a19e-a8e76c49ee66" providerId="ADAL" clId="{52DAB2F8-4E65-447B-8590-6E4FF9132D40}" dt="2024-09-30T14:28:25.577" v="271" actId="207"/>
        <pc:sldMkLst>
          <pc:docMk/>
          <pc:sldMk cId="3943975184" sldId="272"/>
        </pc:sldMkLst>
        <pc:spChg chg="mod">
          <ac:chgData name="François Allaire" userId="0198ad9f-4c41-4f62-a19e-a8e76c49ee66" providerId="ADAL" clId="{52DAB2F8-4E65-447B-8590-6E4FF9132D40}" dt="2024-09-30T14:28:25.577" v="271" actId="207"/>
          <ac:spMkLst>
            <pc:docMk/>
            <pc:sldMk cId="3943975184" sldId="272"/>
            <ac:spMk id="2" creationId="{7E874C1F-CA62-4904-6831-F7A6ED2CF7CE}"/>
          </ac:spMkLst>
        </pc:spChg>
      </pc:sldChg>
      <pc:sldChg chg="modSp add mod">
        <pc:chgData name="François Allaire" userId="0198ad9f-4c41-4f62-a19e-a8e76c49ee66" providerId="ADAL" clId="{52DAB2F8-4E65-447B-8590-6E4FF9132D40}" dt="2024-09-30T14:41:21.612" v="352" actId="207"/>
        <pc:sldMkLst>
          <pc:docMk/>
          <pc:sldMk cId="3880835841" sldId="273"/>
        </pc:sldMkLst>
        <pc:spChg chg="mod">
          <ac:chgData name="François Allaire" userId="0198ad9f-4c41-4f62-a19e-a8e76c49ee66" providerId="ADAL" clId="{52DAB2F8-4E65-447B-8590-6E4FF9132D40}" dt="2024-09-30T14:41:21.612" v="352" actId="207"/>
          <ac:spMkLst>
            <pc:docMk/>
            <pc:sldMk cId="3880835841" sldId="273"/>
            <ac:spMk id="3" creationId="{C4BF08E9-144D-6AE9-EBB4-B7E1CA488549}"/>
          </ac:spMkLst>
        </pc:spChg>
      </pc:sldChg>
      <pc:sldChg chg="addSp modSp add mod">
        <pc:chgData name="François Allaire" userId="0198ad9f-4c41-4f62-a19e-a8e76c49ee66" providerId="ADAL" clId="{52DAB2F8-4E65-447B-8590-6E4FF9132D40}" dt="2024-09-30T15:45:51.786" v="585" actId="1076"/>
        <pc:sldMkLst>
          <pc:docMk/>
          <pc:sldMk cId="2244587203" sldId="274"/>
        </pc:sldMkLst>
      </pc:sldChg>
      <pc:sldChg chg="addSp modSp add mod ord">
        <pc:chgData name="François Allaire" userId="0198ad9f-4c41-4f62-a19e-a8e76c49ee66" providerId="ADAL" clId="{52DAB2F8-4E65-447B-8590-6E4FF9132D40}" dt="2024-10-21T15:14:51.264" v="2748"/>
        <pc:sldMkLst>
          <pc:docMk/>
          <pc:sldMk cId="3593147885" sldId="275"/>
        </pc:sldMkLst>
      </pc:sldChg>
      <pc:sldChg chg="addSp modSp add mod ord">
        <pc:chgData name="François Allaire" userId="0198ad9f-4c41-4f62-a19e-a8e76c49ee66" providerId="ADAL" clId="{52DAB2F8-4E65-447B-8590-6E4FF9132D40}" dt="2024-09-30T15:46:55.494" v="622" actId="1076"/>
        <pc:sldMkLst>
          <pc:docMk/>
          <pc:sldMk cId="3793538298" sldId="276"/>
        </pc:sldMkLst>
      </pc:sldChg>
      <pc:sldChg chg="addSp delSp modSp add mod ord">
        <pc:chgData name="François Allaire" userId="0198ad9f-4c41-4f62-a19e-a8e76c49ee66" providerId="ADAL" clId="{52DAB2F8-4E65-447B-8590-6E4FF9132D40}" dt="2024-10-18T12:39:26.987" v="927" actId="20577"/>
        <pc:sldMkLst>
          <pc:docMk/>
          <pc:sldMk cId="1965227135" sldId="277"/>
        </pc:sldMkLst>
      </pc:sldChg>
      <pc:sldChg chg="addSp delSp modSp add mod ord">
        <pc:chgData name="François Allaire" userId="0198ad9f-4c41-4f62-a19e-a8e76c49ee66" providerId="ADAL" clId="{52DAB2F8-4E65-447B-8590-6E4FF9132D40}" dt="2024-10-21T13:48:38.078" v="2733" actId="1076"/>
        <pc:sldMkLst>
          <pc:docMk/>
          <pc:sldMk cId="1542138039" sldId="278"/>
        </pc:sldMkLst>
      </pc:sldChg>
      <pc:sldChg chg="modSp add mod ord">
        <pc:chgData name="François Allaire" userId="0198ad9f-4c41-4f62-a19e-a8e76c49ee66" providerId="ADAL" clId="{52DAB2F8-4E65-447B-8590-6E4FF9132D40}" dt="2024-09-30T15:48:21.308" v="665" actId="255"/>
        <pc:sldMkLst>
          <pc:docMk/>
          <pc:sldMk cId="927321953" sldId="279"/>
        </pc:sldMkLst>
      </pc:sldChg>
      <pc:sldChg chg="modSp add mod ord">
        <pc:chgData name="François Allaire" userId="0198ad9f-4c41-4f62-a19e-a8e76c49ee66" providerId="ADAL" clId="{52DAB2F8-4E65-447B-8590-6E4FF9132D40}" dt="2024-09-30T15:56:32.499" v="793" actId="20577"/>
        <pc:sldMkLst>
          <pc:docMk/>
          <pc:sldMk cId="2731774707" sldId="280"/>
        </pc:sldMkLst>
      </pc:sldChg>
      <pc:sldChg chg="addSp modSp add mod">
        <pc:chgData name="François Allaire" userId="0198ad9f-4c41-4f62-a19e-a8e76c49ee66" providerId="ADAL" clId="{52DAB2F8-4E65-447B-8590-6E4FF9132D40}" dt="2024-09-30T15:47:40.891" v="633" actId="1076"/>
        <pc:sldMkLst>
          <pc:docMk/>
          <pc:sldMk cId="4111316361" sldId="281"/>
        </pc:sldMkLst>
        <pc:spChg chg="mod">
          <ac:chgData name="François Allaire" userId="0198ad9f-4c41-4f62-a19e-a8e76c49ee66" providerId="ADAL" clId="{52DAB2F8-4E65-447B-8590-6E4FF9132D40}" dt="2024-09-30T15:47:26.956" v="631" actId="20577"/>
          <ac:spMkLst>
            <pc:docMk/>
            <pc:sldMk cId="4111316361" sldId="281"/>
            <ac:spMk id="3" creationId="{C4BF08E9-144D-6AE9-EBB4-B7E1CA488549}"/>
          </ac:spMkLst>
        </pc:spChg>
      </pc:sldChg>
      <pc:sldChg chg="addSp modSp add mod">
        <pc:chgData name="François Allaire" userId="0198ad9f-4c41-4f62-a19e-a8e76c49ee66" providerId="ADAL" clId="{52DAB2F8-4E65-447B-8590-6E4FF9132D40}" dt="2024-10-21T15:23:49.843" v="2749"/>
        <pc:sldMkLst>
          <pc:docMk/>
          <pc:sldMk cId="1386618462" sldId="282"/>
        </pc:sldMkLst>
        <pc:spChg chg="mod">
          <ac:chgData name="François Allaire" userId="0198ad9f-4c41-4f62-a19e-a8e76c49ee66" providerId="ADAL" clId="{52DAB2F8-4E65-447B-8590-6E4FF9132D40}" dt="2024-09-30T15:49:16.405" v="701" actId="255"/>
          <ac:spMkLst>
            <pc:docMk/>
            <pc:sldMk cId="1386618462" sldId="282"/>
            <ac:spMk id="3" creationId="{C4BF08E9-144D-6AE9-EBB4-B7E1CA488549}"/>
          </ac:spMkLst>
        </pc:spChg>
      </pc:sldChg>
      <pc:sldChg chg="add del">
        <pc:chgData name="François Allaire" userId="0198ad9f-4c41-4f62-a19e-a8e76c49ee66" providerId="ADAL" clId="{52DAB2F8-4E65-447B-8590-6E4FF9132D40}" dt="2024-09-30T16:00:17.799" v="852" actId="47"/>
        <pc:sldMkLst>
          <pc:docMk/>
          <pc:sldMk cId="690264202" sldId="283"/>
        </pc:sldMkLst>
      </pc:sldChg>
      <pc:sldChg chg="modSp add mod ord">
        <pc:chgData name="François Allaire" userId="0198ad9f-4c41-4f62-a19e-a8e76c49ee66" providerId="ADAL" clId="{52DAB2F8-4E65-447B-8590-6E4FF9132D40}" dt="2024-09-30T15:59:44.284" v="845" actId="207"/>
        <pc:sldMkLst>
          <pc:docMk/>
          <pc:sldMk cId="655264365" sldId="284"/>
        </pc:sldMkLst>
      </pc:sldChg>
      <pc:sldChg chg="add del">
        <pc:chgData name="François Allaire" userId="0198ad9f-4c41-4f62-a19e-a8e76c49ee66" providerId="ADAL" clId="{52DAB2F8-4E65-447B-8590-6E4FF9132D40}" dt="2024-09-30T16:00:10.048" v="849" actId="47"/>
        <pc:sldMkLst>
          <pc:docMk/>
          <pc:sldMk cId="1493885256" sldId="285"/>
        </pc:sldMkLst>
      </pc:sldChg>
      <pc:sldChg chg="add del">
        <pc:chgData name="François Allaire" userId="0198ad9f-4c41-4f62-a19e-a8e76c49ee66" providerId="ADAL" clId="{52DAB2F8-4E65-447B-8590-6E4FF9132D40}" dt="2024-09-30T16:00:09.373" v="848" actId="47"/>
        <pc:sldMkLst>
          <pc:docMk/>
          <pc:sldMk cId="4104073305" sldId="286"/>
        </pc:sldMkLst>
      </pc:sldChg>
      <pc:sldChg chg="add del">
        <pc:chgData name="François Allaire" userId="0198ad9f-4c41-4f62-a19e-a8e76c49ee66" providerId="ADAL" clId="{52DAB2F8-4E65-447B-8590-6E4FF9132D40}" dt="2024-09-30T16:00:05.864" v="847" actId="47"/>
        <pc:sldMkLst>
          <pc:docMk/>
          <pc:sldMk cId="3686896170" sldId="287"/>
        </pc:sldMkLst>
      </pc:sldChg>
      <pc:sldChg chg="add del">
        <pc:chgData name="François Allaire" userId="0198ad9f-4c41-4f62-a19e-a8e76c49ee66" providerId="ADAL" clId="{52DAB2F8-4E65-447B-8590-6E4FF9132D40}" dt="2024-09-30T16:00:12.020" v="851" actId="47"/>
        <pc:sldMkLst>
          <pc:docMk/>
          <pc:sldMk cId="4449396" sldId="288"/>
        </pc:sldMkLst>
      </pc:sldChg>
      <pc:sldChg chg="add del">
        <pc:chgData name="François Allaire" userId="0198ad9f-4c41-4f62-a19e-a8e76c49ee66" providerId="ADAL" clId="{52DAB2F8-4E65-447B-8590-6E4FF9132D40}" dt="2024-09-30T16:00:10.788" v="850" actId="47"/>
        <pc:sldMkLst>
          <pc:docMk/>
          <pc:sldMk cId="2351495935" sldId="289"/>
        </pc:sldMkLst>
      </pc:sldChg>
      <pc:sldChg chg="addSp delSp modSp add mod">
        <pc:chgData name="François Allaire" userId="0198ad9f-4c41-4f62-a19e-a8e76c49ee66" providerId="ADAL" clId="{52DAB2F8-4E65-447B-8590-6E4FF9132D40}" dt="2024-10-18T14:55:02.390" v="1905" actId="14100"/>
        <pc:sldMkLst>
          <pc:docMk/>
          <pc:sldMk cId="3253703430" sldId="290"/>
        </pc:sldMkLst>
      </pc:sldChg>
      <pc:sldChg chg="modSp add del mod">
        <pc:chgData name="François Allaire" userId="0198ad9f-4c41-4f62-a19e-a8e76c49ee66" providerId="ADAL" clId="{52DAB2F8-4E65-447B-8590-6E4FF9132D40}" dt="2024-10-18T15:33:06.645" v="2175" actId="47"/>
        <pc:sldMkLst>
          <pc:docMk/>
          <pc:sldMk cId="4085648098" sldId="291"/>
        </pc:sldMkLst>
      </pc:sldChg>
      <pc:sldChg chg="addSp delSp modSp add mod ord">
        <pc:chgData name="François Allaire" userId="0198ad9f-4c41-4f62-a19e-a8e76c49ee66" providerId="ADAL" clId="{52DAB2F8-4E65-447B-8590-6E4FF9132D40}" dt="2024-10-18T13:30:39.168" v="1798" actId="20577"/>
        <pc:sldMkLst>
          <pc:docMk/>
          <pc:sldMk cId="453652321" sldId="292"/>
        </pc:sldMkLst>
      </pc:sldChg>
      <pc:sldChg chg="addSp delSp modSp add mod">
        <pc:chgData name="François Allaire" userId="0198ad9f-4c41-4f62-a19e-a8e76c49ee66" providerId="ADAL" clId="{52DAB2F8-4E65-447B-8590-6E4FF9132D40}" dt="2024-09-30T16:02:06.670" v="879" actId="1076"/>
        <pc:sldMkLst>
          <pc:docMk/>
          <pc:sldMk cId="2340691218" sldId="293"/>
        </pc:sldMkLst>
      </pc:sldChg>
      <pc:sldChg chg="add del">
        <pc:chgData name="François Allaire" userId="0198ad9f-4c41-4f62-a19e-a8e76c49ee66" providerId="ADAL" clId="{52DAB2F8-4E65-447B-8590-6E4FF9132D40}" dt="2024-09-30T16:00:01.576" v="846" actId="47"/>
        <pc:sldMkLst>
          <pc:docMk/>
          <pc:sldMk cId="3366154048" sldId="293"/>
        </pc:sldMkLst>
      </pc:sldChg>
      <pc:sldChg chg="addSp delSp modSp add mod">
        <pc:chgData name="François Allaire" userId="0198ad9f-4c41-4f62-a19e-a8e76c49ee66" providerId="ADAL" clId="{52DAB2F8-4E65-447B-8590-6E4FF9132D40}" dt="2024-10-21T15:25:58.207" v="2753" actId="27636"/>
        <pc:sldMkLst>
          <pc:docMk/>
          <pc:sldMk cId="4239682349" sldId="294"/>
        </pc:sldMkLst>
      </pc:sldChg>
      <pc:sldChg chg="delSp modSp add mod">
        <pc:chgData name="François Allaire" userId="0198ad9f-4c41-4f62-a19e-a8e76c49ee66" providerId="ADAL" clId="{52DAB2F8-4E65-447B-8590-6E4FF9132D40}" dt="2024-10-21T13:49:41.763" v="2747" actId="1076"/>
        <pc:sldMkLst>
          <pc:docMk/>
          <pc:sldMk cId="889419516" sldId="295"/>
        </pc:sldMkLst>
      </pc:sldChg>
    </pc:docChg>
  </pc:docChgLst>
  <pc:docChgLst>
    <pc:chgData name="Martin Noel" userId="407c3e58-4bc3-473b-b597-8d9f85c48317" providerId="ADAL" clId="{4EEAE6A4-2FBA-4149-B533-0AE1713CD8D0}"/>
    <pc:docChg chg="undo custSel delSld modSld">
      <pc:chgData name="Martin Noel" userId="407c3e58-4bc3-473b-b597-8d9f85c48317" providerId="ADAL" clId="{4EEAE6A4-2FBA-4149-B533-0AE1713CD8D0}" dt="2024-11-13T03:37:23.644" v="100" actId="1076"/>
      <pc:docMkLst>
        <pc:docMk/>
      </pc:docMkLst>
      <pc:sldChg chg="delSp modSp mod">
        <pc:chgData name="Martin Noel" userId="407c3e58-4bc3-473b-b597-8d9f85c48317" providerId="ADAL" clId="{4EEAE6A4-2FBA-4149-B533-0AE1713CD8D0}" dt="2024-11-13T03:31:47.032" v="79" actId="1076"/>
        <pc:sldMkLst>
          <pc:docMk/>
          <pc:sldMk cId="685656294" sldId="318"/>
        </pc:sldMkLst>
        <pc:spChg chg="mod">
          <ac:chgData name="Martin Noel" userId="407c3e58-4bc3-473b-b597-8d9f85c48317" providerId="ADAL" clId="{4EEAE6A4-2FBA-4149-B533-0AE1713CD8D0}" dt="2024-11-13T03:31:27.432" v="77" actId="1076"/>
          <ac:spMkLst>
            <pc:docMk/>
            <pc:sldMk cId="685656294" sldId="318"/>
            <ac:spMk id="7" creationId="{6C58C2E8-AA9E-6319-B0DB-8827B27CD079}"/>
          </ac:spMkLst>
        </pc:spChg>
        <pc:spChg chg="del mod">
          <ac:chgData name="Martin Noel" userId="407c3e58-4bc3-473b-b597-8d9f85c48317" providerId="ADAL" clId="{4EEAE6A4-2FBA-4149-B533-0AE1713CD8D0}" dt="2024-11-13T03:31:13.848" v="76" actId="478"/>
          <ac:spMkLst>
            <pc:docMk/>
            <pc:sldMk cId="685656294" sldId="318"/>
            <ac:spMk id="8" creationId="{326B25EA-FA5B-47FD-1599-17BA8E8BFF99}"/>
          </ac:spMkLst>
        </pc:spChg>
        <pc:picChg chg="mod">
          <ac:chgData name="Martin Noel" userId="407c3e58-4bc3-473b-b597-8d9f85c48317" providerId="ADAL" clId="{4EEAE6A4-2FBA-4149-B533-0AE1713CD8D0}" dt="2024-11-13T03:31:47.032" v="79" actId="1076"/>
          <ac:picMkLst>
            <pc:docMk/>
            <pc:sldMk cId="685656294" sldId="318"/>
            <ac:picMk id="15" creationId="{CF10B010-1F8D-5E48-1659-82408A1CDCCF}"/>
          </ac:picMkLst>
        </pc:picChg>
        <pc:picChg chg="del">
          <ac:chgData name="Martin Noel" userId="407c3e58-4bc3-473b-b597-8d9f85c48317" providerId="ADAL" clId="{4EEAE6A4-2FBA-4149-B533-0AE1713CD8D0}" dt="2024-11-13T03:31:11.311" v="74" actId="478"/>
          <ac:picMkLst>
            <pc:docMk/>
            <pc:sldMk cId="685656294" sldId="318"/>
            <ac:picMk id="16" creationId="{0E807858-490C-B025-1E91-C652B750237F}"/>
          </ac:picMkLst>
        </pc:picChg>
      </pc:sldChg>
      <pc:sldChg chg="modSp mod">
        <pc:chgData name="Martin Noel" userId="407c3e58-4bc3-473b-b597-8d9f85c48317" providerId="ADAL" clId="{4EEAE6A4-2FBA-4149-B533-0AE1713CD8D0}" dt="2024-11-13T03:35:48.242" v="90" actId="1076"/>
        <pc:sldMkLst>
          <pc:docMk/>
          <pc:sldMk cId="3354535524" sldId="320"/>
        </pc:sldMkLst>
        <pc:spChg chg="mod">
          <ac:chgData name="Martin Noel" userId="407c3e58-4bc3-473b-b597-8d9f85c48317" providerId="ADAL" clId="{4EEAE6A4-2FBA-4149-B533-0AE1713CD8D0}" dt="2024-11-13T03:35:48.242" v="90" actId="1076"/>
          <ac:spMkLst>
            <pc:docMk/>
            <pc:sldMk cId="3354535524" sldId="320"/>
            <ac:spMk id="3" creationId="{3680650B-85E2-6B30-C822-288007377FB9}"/>
          </ac:spMkLst>
        </pc:spChg>
        <pc:spChg chg="mod">
          <ac:chgData name="Martin Noel" userId="407c3e58-4bc3-473b-b597-8d9f85c48317" providerId="ADAL" clId="{4EEAE6A4-2FBA-4149-B533-0AE1713CD8D0}" dt="2024-11-13T03:24:52.614" v="71" actId="20577"/>
          <ac:spMkLst>
            <pc:docMk/>
            <pc:sldMk cId="3354535524" sldId="320"/>
            <ac:spMk id="4" creationId="{B6316881-5DBF-6676-D9E6-379F7CBCFD5D}"/>
          </ac:spMkLst>
        </pc:spChg>
      </pc:sldChg>
      <pc:sldChg chg="del">
        <pc:chgData name="Martin Noel" userId="407c3e58-4bc3-473b-b597-8d9f85c48317" providerId="ADAL" clId="{4EEAE6A4-2FBA-4149-B533-0AE1713CD8D0}" dt="2024-11-13T02:51:28.501" v="15" actId="2696"/>
        <pc:sldMkLst>
          <pc:docMk/>
          <pc:sldMk cId="842187418" sldId="325"/>
        </pc:sldMkLst>
      </pc:sldChg>
      <pc:sldChg chg="addSp delSp modSp del modNotesTx">
        <pc:chgData name="Martin Noel" userId="407c3e58-4bc3-473b-b597-8d9f85c48317" providerId="ADAL" clId="{4EEAE6A4-2FBA-4149-B533-0AE1713CD8D0}" dt="2024-11-13T03:29:11.464" v="73" actId="2696"/>
        <pc:sldMkLst>
          <pc:docMk/>
          <pc:sldMk cId="1918457440" sldId="340"/>
        </pc:sldMkLst>
        <pc:spChg chg="mod">
          <ac:chgData name="Martin Noel" userId="407c3e58-4bc3-473b-b597-8d9f85c48317" providerId="ADAL" clId="{4EEAE6A4-2FBA-4149-B533-0AE1713CD8D0}" dt="2024-11-13T02:48:19.839" v="8" actId="1076"/>
          <ac:spMkLst>
            <pc:docMk/>
            <pc:sldMk cId="1918457440" sldId="340"/>
            <ac:spMk id="3" creationId="{24E4C1FC-DA3E-3E55-1E82-00E81F39BE17}"/>
          </ac:spMkLst>
        </pc:spChg>
        <pc:picChg chg="add mod">
          <ac:chgData name="Martin Noel" userId="407c3e58-4bc3-473b-b597-8d9f85c48317" providerId="ADAL" clId="{4EEAE6A4-2FBA-4149-B533-0AE1713CD8D0}" dt="2024-11-13T02:48:19.839" v="8" actId="1076"/>
          <ac:picMkLst>
            <pc:docMk/>
            <pc:sldMk cId="1918457440" sldId="340"/>
            <ac:picMk id="1026" creationId="{1DD77250-887E-EA56-60BA-87003D7F3E6B}"/>
          </ac:picMkLst>
        </pc:picChg>
        <pc:picChg chg="add del mod">
          <ac:chgData name="Martin Noel" userId="407c3e58-4bc3-473b-b597-8d9f85c48317" providerId="ADAL" clId="{4EEAE6A4-2FBA-4149-B533-0AE1713CD8D0}" dt="2024-11-13T02:49:00.747" v="14" actId="478"/>
          <ac:picMkLst>
            <pc:docMk/>
            <pc:sldMk cId="1918457440" sldId="340"/>
            <ac:picMk id="1028" creationId="{8AD5ED3C-7A0A-5ADF-96B4-0DACD1CFCC9A}"/>
          </ac:picMkLst>
        </pc:picChg>
        <pc:picChg chg="add del mod">
          <ac:chgData name="Martin Noel" userId="407c3e58-4bc3-473b-b597-8d9f85c48317" providerId="ADAL" clId="{4EEAE6A4-2FBA-4149-B533-0AE1713CD8D0}" dt="2024-11-13T02:48:59.809" v="13" actId="478"/>
          <ac:picMkLst>
            <pc:docMk/>
            <pc:sldMk cId="1918457440" sldId="340"/>
            <ac:picMk id="1030" creationId="{9B9B2833-4423-CA82-3F15-0257321D0839}"/>
          </ac:picMkLst>
        </pc:picChg>
      </pc:sldChg>
      <pc:sldChg chg="del">
        <pc:chgData name="Martin Noel" userId="407c3e58-4bc3-473b-b597-8d9f85c48317" providerId="ADAL" clId="{4EEAE6A4-2FBA-4149-B533-0AE1713CD8D0}" dt="2024-11-13T02:51:28.501" v="15" actId="2696"/>
        <pc:sldMkLst>
          <pc:docMk/>
          <pc:sldMk cId="2985319299" sldId="341"/>
        </pc:sldMkLst>
      </pc:sldChg>
      <pc:sldChg chg="modSp mod">
        <pc:chgData name="Martin Noel" userId="407c3e58-4bc3-473b-b597-8d9f85c48317" providerId="ADAL" clId="{4EEAE6A4-2FBA-4149-B533-0AE1713CD8D0}" dt="2024-11-13T03:37:23.644" v="100" actId="1076"/>
        <pc:sldMkLst>
          <pc:docMk/>
          <pc:sldMk cId="74829339" sldId="454"/>
        </pc:sldMkLst>
        <pc:spChg chg="mod">
          <ac:chgData name="Martin Noel" userId="407c3e58-4bc3-473b-b597-8d9f85c48317" providerId="ADAL" clId="{4EEAE6A4-2FBA-4149-B533-0AE1713CD8D0}" dt="2024-11-13T03:37:00.952" v="97" actId="14100"/>
          <ac:spMkLst>
            <pc:docMk/>
            <pc:sldMk cId="74829339" sldId="454"/>
            <ac:spMk id="3" creationId="{BE999433-70EB-FE9D-1C0F-8BEBAAD85080}"/>
          </ac:spMkLst>
        </pc:spChg>
        <pc:spChg chg="mod">
          <ac:chgData name="Martin Noel" userId="407c3e58-4bc3-473b-b597-8d9f85c48317" providerId="ADAL" clId="{4EEAE6A4-2FBA-4149-B533-0AE1713CD8D0}" dt="2024-11-13T03:36:50.746" v="95" actId="1076"/>
          <ac:spMkLst>
            <pc:docMk/>
            <pc:sldMk cId="74829339" sldId="454"/>
            <ac:spMk id="5" creationId="{B8C8A6D8-2EC0-44AD-BF30-096F29AFFAEF}"/>
          </ac:spMkLst>
        </pc:spChg>
        <pc:picChg chg="mod">
          <ac:chgData name="Martin Noel" userId="407c3e58-4bc3-473b-b597-8d9f85c48317" providerId="ADAL" clId="{4EEAE6A4-2FBA-4149-B533-0AE1713CD8D0}" dt="2024-11-13T03:37:17.784" v="98" actId="1076"/>
          <ac:picMkLst>
            <pc:docMk/>
            <pc:sldMk cId="74829339" sldId="454"/>
            <ac:picMk id="17" creationId="{EFDF2896-639A-635B-00D8-B5D7D999A216}"/>
          </ac:picMkLst>
        </pc:picChg>
        <pc:picChg chg="mod">
          <ac:chgData name="Martin Noel" userId="407c3e58-4bc3-473b-b597-8d9f85c48317" providerId="ADAL" clId="{4EEAE6A4-2FBA-4149-B533-0AE1713CD8D0}" dt="2024-11-13T03:37:19.142" v="99" actId="1076"/>
          <ac:picMkLst>
            <pc:docMk/>
            <pc:sldMk cId="74829339" sldId="454"/>
            <ac:picMk id="19" creationId="{86A0A7B6-AA95-0E84-CD3E-88F85B2D9D21}"/>
          </ac:picMkLst>
        </pc:picChg>
        <pc:picChg chg="mod">
          <ac:chgData name="Martin Noel" userId="407c3e58-4bc3-473b-b597-8d9f85c48317" providerId="ADAL" clId="{4EEAE6A4-2FBA-4149-B533-0AE1713CD8D0}" dt="2024-11-13T03:37:23.644" v="100" actId="1076"/>
          <ac:picMkLst>
            <pc:docMk/>
            <pc:sldMk cId="74829339" sldId="454"/>
            <ac:picMk id="22" creationId="{ACE72DA6-1DAC-DDE4-5CFB-78FE0A3EE52C}"/>
          </ac:picMkLst>
        </pc:picChg>
      </pc:sldChg>
      <pc:sldChg chg="modSp mod">
        <pc:chgData name="Martin Noel" userId="407c3e58-4bc3-473b-b597-8d9f85c48317" providerId="ADAL" clId="{4EEAE6A4-2FBA-4149-B533-0AE1713CD8D0}" dt="2024-11-13T03:36:29.155" v="93" actId="14100"/>
        <pc:sldMkLst>
          <pc:docMk/>
          <pc:sldMk cId="3003152665" sldId="456"/>
        </pc:sldMkLst>
        <pc:spChg chg="mod">
          <ac:chgData name="Martin Noel" userId="407c3e58-4bc3-473b-b597-8d9f85c48317" providerId="ADAL" clId="{4EEAE6A4-2FBA-4149-B533-0AE1713CD8D0}" dt="2024-11-13T03:36:29.155" v="93" actId="14100"/>
          <ac:spMkLst>
            <pc:docMk/>
            <pc:sldMk cId="3003152665" sldId="456"/>
            <ac:spMk id="2" creationId="{67329DDB-5077-16F5-3D6B-788854EABF50}"/>
          </ac:spMkLst>
        </pc:spChg>
        <pc:graphicFrameChg chg="mod modGraphic">
          <ac:chgData name="Martin Noel" userId="407c3e58-4bc3-473b-b597-8d9f85c48317" providerId="ADAL" clId="{4EEAE6A4-2FBA-4149-B533-0AE1713CD8D0}" dt="2024-11-13T03:32:54.902" v="87" actId="404"/>
          <ac:graphicFrameMkLst>
            <pc:docMk/>
            <pc:sldMk cId="3003152665" sldId="456"/>
            <ac:graphicFrameMk id="7" creationId="{8A7F4C81-689B-4F68-92D5-E90C15B5F3ED}"/>
          </ac:graphicFrameMkLst>
        </pc:graphicFrameChg>
      </pc:sldChg>
      <pc:sldChg chg="del">
        <pc:chgData name="Martin Noel" userId="407c3e58-4bc3-473b-b597-8d9f85c48317" providerId="ADAL" clId="{4EEAE6A4-2FBA-4149-B533-0AE1713CD8D0}" dt="2024-11-13T03:34:56.848" v="88" actId="2696"/>
        <pc:sldMkLst>
          <pc:docMk/>
          <pc:sldMk cId="792720046" sldId="458"/>
        </pc:sldMkLst>
      </pc:sldChg>
      <pc:sldChg chg="modSp mod">
        <pc:chgData name="Martin Noel" userId="407c3e58-4bc3-473b-b597-8d9f85c48317" providerId="ADAL" clId="{4EEAE6A4-2FBA-4149-B533-0AE1713CD8D0}" dt="2024-11-13T03:36:35.638" v="94" actId="108"/>
        <pc:sldMkLst>
          <pc:docMk/>
          <pc:sldMk cId="4194750706" sldId="461"/>
        </pc:sldMkLst>
        <pc:spChg chg="mod">
          <ac:chgData name="Martin Noel" userId="407c3e58-4bc3-473b-b597-8d9f85c48317" providerId="ADAL" clId="{4EEAE6A4-2FBA-4149-B533-0AE1713CD8D0}" dt="2024-11-13T03:36:35.638" v="94" actId="108"/>
          <ac:spMkLst>
            <pc:docMk/>
            <pc:sldMk cId="4194750706" sldId="461"/>
            <ac:spMk id="5" creationId="{B8C8A6D8-2EC0-44AD-BF30-096F29AFFAEF}"/>
          </ac:spMkLst>
        </pc:spChg>
      </pc:sldChg>
    </pc:docChg>
  </pc:docChgLst>
  <pc:docChgLst>
    <pc:chgData name="François Allaire" userId="0198ad9f-4c41-4f62-a19e-a8e76c49ee66" providerId="ADAL" clId="{BC6758D8-EEF6-43A1-B6EA-6A9565526255}"/>
    <pc:docChg chg="custSel addSld delSld modSld sldOrd">
      <pc:chgData name="François Allaire" userId="0198ad9f-4c41-4f62-a19e-a8e76c49ee66" providerId="ADAL" clId="{BC6758D8-EEF6-43A1-B6EA-6A9565526255}" dt="2024-11-06T14:24:10.160" v="4720" actId="1076"/>
      <pc:docMkLst>
        <pc:docMk/>
      </pc:docMkLst>
      <pc:sldChg chg="addSp delSp modSp mod">
        <pc:chgData name="François Allaire" userId="0198ad9f-4c41-4f62-a19e-a8e76c49ee66" providerId="ADAL" clId="{BC6758D8-EEF6-43A1-B6EA-6A9565526255}" dt="2024-10-29T13:52:30.152" v="991" actId="13926"/>
        <pc:sldMkLst>
          <pc:docMk/>
          <pc:sldMk cId="3403208786" sldId="261"/>
        </pc:sldMkLst>
        <pc:spChg chg="mod">
          <ac:chgData name="François Allaire" userId="0198ad9f-4c41-4f62-a19e-a8e76c49ee66" providerId="ADAL" clId="{BC6758D8-EEF6-43A1-B6EA-6A9565526255}" dt="2024-10-28T20:36:12.618" v="153" actId="1076"/>
          <ac:spMkLst>
            <pc:docMk/>
            <pc:sldMk cId="3403208786" sldId="261"/>
            <ac:spMk id="7" creationId="{9F7690F9-C55A-BF71-4EB7-D016A4E8633C}"/>
          </ac:spMkLst>
        </pc:spChg>
      </pc:sldChg>
      <pc:sldChg chg="ord">
        <pc:chgData name="François Allaire" userId="0198ad9f-4c41-4f62-a19e-a8e76c49ee66" providerId="ADAL" clId="{BC6758D8-EEF6-43A1-B6EA-6A9565526255}" dt="2024-10-28T20:44:59.634" v="447"/>
        <pc:sldMkLst>
          <pc:docMk/>
          <pc:sldMk cId="1583456002" sldId="262"/>
        </pc:sldMkLst>
      </pc:sldChg>
      <pc:sldChg chg="modSp mod ord">
        <pc:chgData name="François Allaire" userId="0198ad9f-4c41-4f62-a19e-a8e76c49ee66" providerId="ADAL" clId="{BC6758D8-EEF6-43A1-B6EA-6A9565526255}" dt="2024-10-28T20:45:57.163" v="458" actId="207"/>
        <pc:sldMkLst>
          <pc:docMk/>
          <pc:sldMk cId="1989009906" sldId="263"/>
        </pc:sldMkLst>
        <pc:spChg chg="mod">
          <ac:chgData name="François Allaire" userId="0198ad9f-4c41-4f62-a19e-a8e76c49ee66" providerId="ADAL" clId="{BC6758D8-EEF6-43A1-B6EA-6A9565526255}" dt="2024-10-28T20:45:57.163" v="458" actId="207"/>
          <ac:spMkLst>
            <pc:docMk/>
            <pc:sldMk cId="1989009906" sldId="263"/>
            <ac:spMk id="2" creationId="{7E874C1F-CA62-4904-6831-F7A6ED2CF7CE}"/>
          </ac:spMkLst>
        </pc:spChg>
      </pc:sldChg>
      <pc:sldChg chg="addSp delSp modSp mod">
        <pc:chgData name="François Allaire" userId="0198ad9f-4c41-4f62-a19e-a8e76c49ee66" providerId="ADAL" clId="{BC6758D8-EEF6-43A1-B6EA-6A9565526255}" dt="2024-11-04T18:03:15.814" v="3579" actId="5793"/>
        <pc:sldMkLst>
          <pc:docMk/>
          <pc:sldMk cId="3804827994" sldId="266"/>
        </pc:sldMkLst>
        <pc:spChg chg="mod">
          <ac:chgData name="François Allaire" userId="0198ad9f-4c41-4f62-a19e-a8e76c49ee66" providerId="ADAL" clId="{BC6758D8-EEF6-43A1-B6EA-6A9565526255}" dt="2024-11-04T18:03:15.814" v="3579" actId="5793"/>
          <ac:spMkLst>
            <pc:docMk/>
            <pc:sldMk cId="3804827994" sldId="266"/>
            <ac:spMk id="4" creationId="{99BDBCC5-6CCE-B553-EAAF-2733E72306F1}"/>
          </ac:spMkLst>
        </pc:spChg>
        <pc:spChg chg="add mod">
          <ac:chgData name="François Allaire" userId="0198ad9f-4c41-4f62-a19e-a8e76c49ee66" providerId="ADAL" clId="{BC6758D8-EEF6-43A1-B6EA-6A9565526255}" dt="2024-10-28T20:46:27.782" v="464" actId="27636"/>
          <ac:spMkLst>
            <pc:docMk/>
            <pc:sldMk cId="3804827994" sldId="266"/>
            <ac:spMk id="5" creationId="{DB91EE0B-3FDB-BB4A-1686-FA4F57A80814}"/>
          </ac:spMkLst>
        </pc:spChg>
      </pc:sldChg>
      <pc:sldChg chg="delSp modSp mod ord">
        <pc:chgData name="François Allaire" userId="0198ad9f-4c41-4f62-a19e-a8e76c49ee66" providerId="ADAL" clId="{BC6758D8-EEF6-43A1-B6EA-6A9565526255}" dt="2024-11-06T13:49:56.528" v="4498" actId="20577"/>
        <pc:sldMkLst>
          <pc:docMk/>
          <pc:sldMk cId="4061726496" sldId="267"/>
        </pc:sldMkLst>
        <pc:spChg chg="mod">
          <ac:chgData name="François Allaire" userId="0198ad9f-4c41-4f62-a19e-a8e76c49ee66" providerId="ADAL" clId="{BC6758D8-EEF6-43A1-B6EA-6A9565526255}" dt="2024-11-06T13:49:56.528" v="4498" actId="20577"/>
          <ac:spMkLst>
            <pc:docMk/>
            <pc:sldMk cId="4061726496" sldId="267"/>
            <ac:spMk id="2" creationId="{83FC74B4-F6AC-9796-6ACD-5F2C439F801C}"/>
          </ac:spMkLst>
        </pc:spChg>
        <pc:spChg chg="mod">
          <ac:chgData name="François Allaire" userId="0198ad9f-4c41-4f62-a19e-a8e76c49ee66" providerId="ADAL" clId="{BC6758D8-EEF6-43A1-B6EA-6A9565526255}" dt="2024-10-28T20:37:54.698" v="209" actId="255"/>
          <ac:spMkLst>
            <pc:docMk/>
            <pc:sldMk cId="4061726496" sldId="267"/>
            <ac:spMk id="3" creationId="{3680650B-85E2-6B30-C822-288007377FB9}"/>
          </ac:spMkLst>
        </pc:spChg>
      </pc:sldChg>
      <pc:sldChg chg="addSp delSp modSp mod ord">
        <pc:chgData name="François Allaire" userId="0198ad9f-4c41-4f62-a19e-a8e76c49ee66" providerId="ADAL" clId="{BC6758D8-EEF6-43A1-B6EA-6A9565526255}" dt="2024-11-04T18:19:21.399" v="3583" actId="1076"/>
        <pc:sldMkLst>
          <pc:docMk/>
          <pc:sldMk cId="3477829919" sldId="268"/>
        </pc:sldMkLst>
      </pc:sldChg>
      <pc:sldChg chg="delSp modSp mod">
        <pc:chgData name="François Allaire" userId="0198ad9f-4c41-4f62-a19e-a8e76c49ee66" providerId="ADAL" clId="{BC6758D8-EEF6-43A1-B6EA-6A9565526255}" dt="2024-10-31T20:57:17.188" v="2375" actId="27636"/>
        <pc:sldMkLst>
          <pc:docMk/>
          <pc:sldMk cId="3167058875" sldId="269"/>
        </pc:sldMkLst>
        <pc:spChg chg="mod">
          <ac:chgData name="François Allaire" userId="0198ad9f-4c41-4f62-a19e-a8e76c49ee66" providerId="ADAL" clId="{BC6758D8-EEF6-43A1-B6EA-6A9565526255}" dt="2024-10-31T20:57:17.188" v="2375" actId="27636"/>
          <ac:spMkLst>
            <pc:docMk/>
            <pc:sldMk cId="3167058875" sldId="269"/>
            <ac:spMk id="3" creationId="{C4BF08E9-144D-6AE9-EBB4-B7E1CA488549}"/>
          </ac:spMkLst>
        </pc:spChg>
      </pc:sldChg>
      <pc:sldChg chg="delSp modSp mod">
        <pc:chgData name="François Allaire" userId="0198ad9f-4c41-4f62-a19e-a8e76c49ee66" providerId="ADAL" clId="{BC6758D8-EEF6-43A1-B6EA-6A9565526255}" dt="2024-10-31T20:50:24.155" v="2213" actId="20577"/>
        <pc:sldMkLst>
          <pc:docMk/>
          <pc:sldMk cId="116517715" sldId="270"/>
        </pc:sldMkLst>
        <pc:spChg chg="mod">
          <ac:chgData name="François Allaire" userId="0198ad9f-4c41-4f62-a19e-a8e76c49ee66" providerId="ADAL" clId="{BC6758D8-EEF6-43A1-B6EA-6A9565526255}" dt="2024-10-31T20:50:24.155" v="2213" actId="20577"/>
          <ac:spMkLst>
            <pc:docMk/>
            <pc:sldMk cId="116517715" sldId="270"/>
            <ac:spMk id="3" creationId="{C4BF08E9-144D-6AE9-EBB4-B7E1CA488549}"/>
          </ac:spMkLst>
        </pc:spChg>
      </pc:sldChg>
      <pc:sldChg chg="delSp modSp mod">
        <pc:chgData name="François Allaire" userId="0198ad9f-4c41-4f62-a19e-a8e76c49ee66" providerId="ADAL" clId="{BC6758D8-EEF6-43A1-B6EA-6A9565526255}" dt="2024-10-28T20:50:28.375" v="560" actId="20577"/>
        <pc:sldMkLst>
          <pc:docMk/>
          <pc:sldMk cId="4005806616" sldId="271"/>
        </pc:sldMkLst>
        <pc:spChg chg="mod">
          <ac:chgData name="François Allaire" userId="0198ad9f-4c41-4f62-a19e-a8e76c49ee66" providerId="ADAL" clId="{BC6758D8-EEF6-43A1-B6EA-6A9565526255}" dt="2024-10-28T20:50:28.375" v="560" actId="20577"/>
          <ac:spMkLst>
            <pc:docMk/>
            <pc:sldMk cId="4005806616" sldId="271"/>
            <ac:spMk id="2" creationId="{7E874C1F-CA62-4904-6831-F7A6ED2CF7CE}"/>
          </ac:spMkLst>
        </pc:spChg>
      </pc:sldChg>
      <pc:sldChg chg="modSp mod">
        <pc:chgData name="François Allaire" userId="0198ad9f-4c41-4f62-a19e-a8e76c49ee66" providerId="ADAL" clId="{BC6758D8-EEF6-43A1-B6EA-6A9565526255}" dt="2024-11-01T18:00:15.934" v="3456" actId="20577"/>
        <pc:sldMkLst>
          <pc:docMk/>
          <pc:sldMk cId="3943975184" sldId="272"/>
        </pc:sldMkLst>
        <pc:spChg chg="mod">
          <ac:chgData name="François Allaire" userId="0198ad9f-4c41-4f62-a19e-a8e76c49ee66" providerId="ADAL" clId="{BC6758D8-EEF6-43A1-B6EA-6A9565526255}" dt="2024-11-01T18:00:15.934" v="3456" actId="20577"/>
          <ac:spMkLst>
            <pc:docMk/>
            <pc:sldMk cId="3943975184" sldId="272"/>
            <ac:spMk id="2" creationId="{7E874C1F-CA62-4904-6831-F7A6ED2CF7CE}"/>
          </ac:spMkLst>
        </pc:spChg>
      </pc:sldChg>
      <pc:sldChg chg="modSp mod">
        <pc:chgData name="François Allaire" userId="0198ad9f-4c41-4f62-a19e-a8e76c49ee66" providerId="ADAL" clId="{BC6758D8-EEF6-43A1-B6EA-6A9565526255}" dt="2024-11-01T18:00:31.107" v="3460" actId="20577"/>
        <pc:sldMkLst>
          <pc:docMk/>
          <pc:sldMk cId="3880835841" sldId="273"/>
        </pc:sldMkLst>
        <pc:spChg chg="mod">
          <ac:chgData name="François Allaire" userId="0198ad9f-4c41-4f62-a19e-a8e76c49ee66" providerId="ADAL" clId="{BC6758D8-EEF6-43A1-B6EA-6A9565526255}" dt="2024-11-01T18:00:31.107" v="3460" actId="20577"/>
          <ac:spMkLst>
            <pc:docMk/>
            <pc:sldMk cId="3880835841" sldId="273"/>
            <ac:spMk id="3" creationId="{C4BF08E9-144D-6AE9-EBB4-B7E1CA488549}"/>
          </ac:spMkLst>
        </pc:spChg>
      </pc:sldChg>
      <pc:sldChg chg="delSp modSp del mod">
        <pc:chgData name="François Allaire" userId="0198ad9f-4c41-4f62-a19e-a8e76c49ee66" providerId="ADAL" clId="{BC6758D8-EEF6-43A1-B6EA-6A9565526255}" dt="2024-10-28T21:05:07.056" v="831" actId="47"/>
        <pc:sldMkLst>
          <pc:docMk/>
          <pc:sldMk cId="2244587203" sldId="274"/>
        </pc:sldMkLst>
      </pc:sldChg>
      <pc:sldChg chg="delSp modSp mod">
        <pc:chgData name="François Allaire" userId="0198ad9f-4c41-4f62-a19e-a8e76c49ee66" providerId="ADAL" clId="{BC6758D8-EEF6-43A1-B6EA-6A9565526255}" dt="2024-11-01T18:01:21.371" v="3464" actId="20577"/>
        <pc:sldMkLst>
          <pc:docMk/>
          <pc:sldMk cId="3593147885" sldId="275"/>
        </pc:sldMkLst>
      </pc:sldChg>
      <pc:sldChg chg="delSp modSp del mod ord">
        <pc:chgData name="François Allaire" userId="0198ad9f-4c41-4f62-a19e-a8e76c49ee66" providerId="ADAL" clId="{BC6758D8-EEF6-43A1-B6EA-6A9565526255}" dt="2024-11-06T14:20:30.661" v="4704" actId="2696"/>
        <pc:sldMkLst>
          <pc:docMk/>
          <pc:sldMk cId="3793538298" sldId="276"/>
        </pc:sldMkLst>
      </pc:sldChg>
      <pc:sldChg chg="del">
        <pc:chgData name="François Allaire" userId="0198ad9f-4c41-4f62-a19e-a8e76c49ee66" providerId="ADAL" clId="{BC6758D8-EEF6-43A1-B6EA-6A9565526255}" dt="2024-10-28T21:08:35.109" v="977" actId="47"/>
        <pc:sldMkLst>
          <pc:docMk/>
          <pc:sldMk cId="1965227135" sldId="277"/>
        </pc:sldMkLst>
      </pc:sldChg>
      <pc:sldChg chg="del">
        <pc:chgData name="François Allaire" userId="0198ad9f-4c41-4f62-a19e-a8e76c49ee66" providerId="ADAL" clId="{BC6758D8-EEF6-43A1-B6EA-6A9565526255}" dt="2024-10-28T21:08:35.109" v="977" actId="47"/>
        <pc:sldMkLst>
          <pc:docMk/>
          <pc:sldMk cId="1542138039" sldId="278"/>
        </pc:sldMkLst>
      </pc:sldChg>
      <pc:sldChg chg="modSp del mod">
        <pc:chgData name="François Allaire" userId="0198ad9f-4c41-4f62-a19e-a8e76c49ee66" providerId="ADAL" clId="{BC6758D8-EEF6-43A1-B6EA-6A9565526255}" dt="2024-10-28T21:08:35.109" v="977" actId="47"/>
        <pc:sldMkLst>
          <pc:docMk/>
          <pc:sldMk cId="927321953" sldId="279"/>
        </pc:sldMkLst>
      </pc:sldChg>
      <pc:sldChg chg="del">
        <pc:chgData name="François Allaire" userId="0198ad9f-4c41-4f62-a19e-a8e76c49ee66" providerId="ADAL" clId="{BC6758D8-EEF6-43A1-B6EA-6A9565526255}" dt="2024-10-28T21:08:35.109" v="977" actId="47"/>
        <pc:sldMkLst>
          <pc:docMk/>
          <pc:sldMk cId="2731774707" sldId="280"/>
        </pc:sldMkLst>
      </pc:sldChg>
      <pc:sldChg chg="delSp modSp mod ord">
        <pc:chgData name="François Allaire" userId="0198ad9f-4c41-4f62-a19e-a8e76c49ee66" providerId="ADAL" clId="{BC6758D8-EEF6-43A1-B6EA-6A9565526255}" dt="2024-11-01T18:01:38.984" v="3469" actId="20577"/>
        <pc:sldMkLst>
          <pc:docMk/>
          <pc:sldMk cId="4111316361" sldId="281"/>
        </pc:sldMkLst>
        <pc:spChg chg="mod">
          <ac:chgData name="François Allaire" userId="0198ad9f-4c41-4f62-a19e-a8e76c49ee66" providerId="ADAL" clId="{BC6758D8-EEF6-43A1-B6EA-6A9565526255}" dt="2024-11-01T18:01:38.984" v="3469" actId="20577"/>
          <ac:spMkLst>
            <pc:docMk/>
            <pc:sldMk cId="4111316361" sldId="281"/>
            <ac:spMk id="3" creationId="{C4BF08E9-144D-6AE9-EBB4-B7E1CA488549}"/>
          </ac:spMkLst>
        </pc:spChg>
      </pc:sldChg>
      <pc:sldChg chg="delSp modSp mod ord">
        <pc:chgData name="François Allaire" userId="0198ad9f-4c41-4f62-a19e-a8e76c49ee66" providerId="ADAL" clId="{BC6758D8-EEF6-43A1-B6EA-6A9565526255}" dt="2024-11-06T14:23:17.193" v="4709" actId="20577"/>
        <pc:sldMkLst>
          <pc:docMk/>
          <pc:sldMk cId="1386618462" sldId="282"/>
        </pc:sldMkLst>
        <pc:spChg chg="mod">
          <ac:chgData name="François Allaire" userId="0198ad9f-4c41-4f62-a19e-a8e76c49ee66" providerId="ADAL" clId="{BC6758D8-EEF6-43A1-B6EA-6A9565526255}" dt="2024-11-06T14:23:17.193" v="4709" actId="20577"/>
          <ac:spMkLst>
            <pc:docMk/>
            <pc:sldMk cId="1386618462" sldId="282"/>
            <ac:spMk id="3" creationId="{C4BF08E9-144D-6AE9-EBB4-B7E1CA488549}"/>
          </ac:spMkLst>
        </pc:spChg>
      </pc:sldChg>
      <pc:sldChg chg="del">
        <pc:chgData name="François Allaire" userId="0198ad9f-4c41-4f62-a19e-a8e76c49ee66" providerId="ADAL" clId="{BC6758D8-EEF6-43A1-B6EA-6A9565526255}" dt="2024-10-28T21:08:35.109" v="977" actId="47"/>
        <pc:sldMkLst>
          <pc:docMk/>
          <pc:sldMk cId="655264365" sldId="284"/>
        </pc:sldMkLst>
      </pc:sldChg>
      <pc:sldChg chg="del">
        <pc:chgData name="François Allaire" userId="0198ad9f-4c41-4f62-a19e-a8e76c49ee66" providerId="ADAL" clId="{BC6758D8-EEF6-43A1-B6EA-6A9565526255}" dt="2024-10-28T21:08:35.109" v="977" actId="47"/>
        <pc:sldMkLst>
          <pc:docMk/>
          <pc:sldMk cId="3253703430" sldId="290"/>
        </pc:sldMkLst>
      </pc:sldChg>
      <pc:sldChg chg="del">
        <pc:chgData name="François Allaire" userId="0198ad9f-4c41-4f62-a19e-a8e76c49ee66" providerId="ADAL" clId="{BC6758D8-EEF6-43A1-B6EA-6A9565526255}" dt="2024-10-28T21:08:35.109" v="977" actId="47"/>
        <pc:sldMkLst>
          <pc:docMk/>
          <pc:sldMk cId="453652321" sldId="292"/>
        </pc:sldMkLst>
      </pc:sldChg>
      <pc:sldChg chg="addSp delSp modSp mod ord">
        <pc:chgData name="François Allaire" userId="0198ad9f-4c41-4f62-a19e-a8e76c49ee66" providerId="ADAL" clId="{BC6758D8-EEF6-43A1-B6EA-6A9565526255}" dt="2024-11-06T14:24:10.160" v="4720" actId="1076"/>
        <pc:sldMkLst>
          <pc:docMk/>
          <pc:sldMk cId="2340691218" sldId="293"/>
        </pc:sldMkLst>
        <pc:spChg chg="add mod">
          <ac:chgData name="François Allaire" userId="0198ad9f-4c41-4f62-a19e-a8e76c49ee66" providerId="ADAL" clId="{BC6758D8-EEF6-43A1-B6EA-6A9565526255}" dt="2024-11-06T14:24:10.160" v="4720" actId="1076"/>
          <ac:spMkLst>
            <pc:docMk/>
            <pc:sldMk cId="2340691218" sldId="293"/>
            <ac:spMk id="10" creationId="{FDF656C1-D579-F544-A053-D19121269A5D}"/>
          </ac:spMkLst>
        </pc:spChg>
      </pc:sldChg>
      <pc:sldChg chg="del">
        <pc:chgData name="François Allaire" userId="0198ad9f-4c41-4f62-a19e-a8e76c49ee66" providerId="ADAL" clId="{BC6758D8-EEF6-43A1-B6EA-6A9565526255}" dt="2024-10-28T21:08:35.109" v="977" actId="47"/>
        <pc:sldMkLst>
          <pc:docMk/>
          <pc:sldMk cId="4239682349" sldId="294"/>
        </pc:sldMkLst>
      </pc:sldChg>
      <pc:sldChg chg="del">
        <pc:chgData name="François Allaire" userId="0198ad9f-4c41-4f62-a19e-a8e76c49ee66" providerId="ADAL" clId="{BC6758D8-EEF6-43A1-B6EA-6A9565526255}" dt="2024-10-28T21:08:35.109" v="977" actId="47"/>
        <pc:sldMkLst>
          <pc:docMk/>
          <pc:sldMk cId="889419516" sldId="295"/>
        </pc:sldMkLst>
      </pc:sldChg>
      <pc:sldChg chg="addSp modSp add mod ord">
        <pc:chgData name="François Allaire" userId="0198ad9f-4c41-4f62-a19e-a8e76c49ee66" providerId="ADAL" clId="{BC6758D8-EEF6-43A1-B6EA-6A9565526255}" dt="2024-10-31T16:55:07.235" v="1026" actId="12"/>
        <pc:sldMkLst>
          <pc:docMk/>
          <pc:sldMk cId="710104499" sldId="296"/>
        </pc:sldMkLst>
        <pc:spChg chg="mod">
          <ac:chgData name="François Allaire" userId="0198ad9f-4c41-4f62-a19e-a8e76c49ee66" providerId="ADAL" clId="{BC6758D8-EEF6-43A1-B6EA-6A9565526255}" dt="2024-10-28T20:50:53.179" v="564"/>
          <ac:spMkLst>
            <pc:docMk/>
            <pc:sldMk cId="710104499" sldId="296"/>
            <ac:spMk id="3" creationId="{3680650B-85E2-6B30-C822-288007377FB9}"/>
          </ac:spMkLst>
        </pc:spChg>
        <pc:spChg chg="add mod">
          <ac:chgData name="François Allaire" userId="0198ad9f-4c41-4f62-a19e-a8e76c49ee66" providerId="ADAL" clId="{BC6758D8-EEF6-43A1-B6EA-6A9565526255}" dt="2024-10-31T16:55:07.235" v="1026" actId="12"/>
          <ac:spMkLst>
            <pc:docMk/>
            <pc:sldMk cId="710104499" sldId="296"/>
            <ac:spMk id="4" creationId="{055AAE93-AA75-D56D-725B-B86CEEEE0AA6}"/>
          </ac:spMkLst>
        </pc:spChg>
      </pc:sldChg>
      <pc:sldChg chg="addSp modSp add">
        <pc:chgData name="François Allaire" userId="0198ad9f-4c41-4f62-a19e-a8e76c49ee66" providerId="ADAL" clId="{BC6758D8-EEF6-43A1-B6EA-6A9565526255}" dt="2024-10-31T16:55:47.006" v="1027"/>
        <pc:sldMkLst>
          <pc:docMk/>
          <pc:sldMk cId="654616884" sldId="297"/>
        </pc:sldMkLst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2" creationId="{A24D9CF8-5A12-1A57-B981-DDE64765C2B8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4" creationId="{947BEB95-77A4-04CA-1D43-F85B356922E7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5" creationId="{27595769-112C-79E4-0041-9848E9FB784A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6" creationId="{FAF84785-65F1-A66F-9BD4-5791BB5761F9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7" creationId="{CEDB4C0C-8E2F-6F2F-2FBA-346E3E01286D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8" creationId="{FBDF4FDB-CA25-B045-ADD5-5D576C67E324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9" creationId="{0DC2E63A-16EC-A0A0-D6A4-CB87B4ABC46D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10" creationId="{CC57344E-A316-3280-5011-920641326CF7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11" creationId="{52D47C75-5BF1-E7BB-9108-737D6D5E891C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12" creationId="{03A6912A-99A1-F641-85DC-65131E4DE6B1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13" creationId="{6E47ED01-9140-00CD-397D-6CBDFB45F878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14" creationId="{5EE47B61-2639-882E-C432-996BB44EB989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15" creationId="{0BA63434-032E-D5FD-89C0-E09C68D911B7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16" creationId="{5F33A43F-086A-99A6-D997-92A8F4CA534C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17" creationId="{F441286B-7DFD-5930-C214-CAC60B5E7251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18" creationId="{5F84056F-8744-E82A-1CB5-44DBE8615AE8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19" creationId="{D646AFF6-5E4F-BC70-927E-014B1E63BA88}"/>
          </ac:spMkLst>
        </pc:spChg>
        <pc:spChg chg="add mod">
          <ac:chgData name="François Allaire" userId="0198ad9f-4c41-4f62-a19e-a8e76c49ee66" providerId="ADAL" clId="{BC6758D8-EEF6-43A1-B6EA-6A9565526255}" dt="2024-10-31T16:55:47.006" v="1027"/>
          <ac:spMkLst>
            <pc:docMk/>
            <pc:sldMk cId="654616884" sldId="297"/>
            <ac:spMk id="20" creationId="{FCBA7946-8B58-886E-44A1-8362E488D786}"/>
          </ac:spMkLst>
        </pc:spChg>
      </pc:sldChg>
      <pc:sldChg chg="addSp delSp modSp add mod ord">
        <pc:chgData name="François Allaire" userId="0198ad9f-4c41-4f62-a19e-a8e76c49ee66" providerId="ADAL" clId="{BC6758D8-EEF6-43A1-B6EA-6A9565526255}" dt="2024-11-06T14:11:05.540" v="4598" actId="255"/>
        <pc:sldMkLst>
          <pc:docMk/>
          <pc:sldMk cId="2094085602" sldId="298"/>
        </pc:sldMkLst>
        <pc:spChg chg="mod">
          <ac:chgData name="François Allaire" userId="0198ad9f-4c41-4f62-a19e-a8e76c49ee66" providerId="ADAL" clId="{BC6758D8-EEF6-43A1-B6EA-6A9565526255}" dt="2024-10-31T20:50:31.306" v="2215" actId="20577"/>
          <ac:spMkLst>
            <pc:docMk/>
            <pc:sldMk cId="2094085602" sldId="298"/>
            <ac:spMk id="3" creationId="{3680650B-85E2-6B30-C822-288007377FB9}"/>
          </ac:spMkLst>
        </pc:spChg>
        <pc:spChg chg="add mod">
          <ac:chgData name="François Allaire" userId="0198ad9f-4c41-4f62-a19e-a8e76c49ee66" providerId="ADAL" clId="{BC6758D8-EEF6-43A1-B6EA-6A9565526255}" dt="2024-11-06T14:11:05.540" v="4598" actId="255"/>
          <ac:spMkLst>
            <pc:docMk/>
            <pc:sldMk cId="2094085602" sldId="298"/>
            <ac:spMk id="4" creationId="{531C552F-C110-D852-C66C-BE16830A5A2C}"/>
          </ac:spMkLst>
        </pc:spChg>
      </pc:sldChg>
      <pc:sldChg chg="addSp modSp add mod">
        <pc:chgData name="François Allaire" userId="0198ad9f-4c41-4f62-a19e-a8e76c49ee66" providerId="ADAL" clId="{BC6758D8-EEF6-43A1-B6EA-6A9565526255}" dt="2024-11-06T14:12:54.229" v="4618" actId="207"/>
        <pc:sldMkLst>
          <pc:docMk/>
          <pc:sldMk cId="1336597078" sldId="299"/>
        </pc:sldMkLst>
        <pc:spChg chg="mod">
          <ac:chgData name="François Allaire" userId="0198ad9f-4c41-4f62-a19e-a8e76c49ee66" providerId="ADAL" clId="{BC6758D8-EEF6-43A1-B6EA-6A9565526255}" dt="2024-11-01T18:00:06.127" v="3452" actId="20577"/>
          <ac:spMkLst>
            <pc:docMk/>
            <pc:sldMk cId="1336597078" sldId="299"/>
            <ac:spMk id="3" creationId="{3680650B-85E2-6B30-C822-288007377FB9}"/>
          </ac:spMkLst>
        </pc:spChg>
        <pc:spChg chg="add mod">
          <ac:chgData name="François Allaire" userId="0198ad9f-4c41-4f62-a19e-a8e76c49ee66" providerId="ADAL" clId="{BC6758D8-EEF6-43A1-B6EA-6A9565526255}" dt="2024-11-06T14:12:54.229" v="4618" actId="207"/>
          <ac:spMkLst>
            <pc:docMk/>
            <pc:sldMk cId="1336597078" sldId="299"/>
            <ac:spMk id="4" creationId="{82DD3EBF-42DA-0BF6-491A-70187536DE21}"/>
          </ac:spMkLst>
        </pc:spChg>
      </pc:sldChg>
      <pc:sldChg chg="addSp modSp add mod">
        <pc:chgData name="François Allaire" userId="0198ad9f-4c41-4f62-a19e-a8e76c49ee66" providerId="ADAL" clId="{BC6758D8-EEF6-43A1-B6EA-6A9565526255}" dt="2024-11-04T18:46:01.772" v="4196" actId="20577"/>
        <pc:sldMkLst>
          <pc:docMk/>
          <pc:sldMk cId="1466781309" sldId="300"/>
        </pc:sldMkLst>
        <pc:spChg chg="mod">
          <ac:chgData name="François Allaire" userId="0198ad9f-4c41-4f62-a19e-a8e76c49ee66" providerId="ADAL" clId="{BC6758D8-EEF6-43A1-B6EA-6A9565526255}" dt="2024-11-01T18:00:10.221" v="3454" actId="20577"/>
          <ac:spMkLst>
            <pc:docMk/>
            <pc:sldMk cId="1466781309" sldId="300"/>
            <ac:spMk id="3" creationId="{3680650B-85E2-6B30-C822-288007377FB9}"/>
          </ac:spMkLst>
        </pc:spChg>
        <pc:spChg chg="add mod">
          <ac:chgData name="François Allaire" userId="0198ad9f-4c41-4f62-a19e-a8e76c49ee66" providerId="ADAL" clId="{BC6758D8-EEF6-43A1-B6EA-6A9565526255}" dt="2024-11-04T18:46:01.772" v="4196" actId="20577"/>
          <ac:spMkLst>
            <pc:docMk/>
            <pc:sldMk cId="1466781309" sldId="300"/>
            <ac:spMk id="4" creationId="{B6316881-5DBF-6676-D9E6-379F7CBCFD5D}"/>
          </ac:spMkLst>
        </pc:spChg>
      </pc:sldChg>
      <pc:sldChg chg="addSp delSp modSp add mod ord">
        <pc:chgData name="François Allaire" userId="0198ad9f-4c41-4f62-a19e-a8e76c49ee66" providerId="ADAL" clId="{BC6758D8-EEF6-43A1-B6EA-6A9565526255}" dt="2024-11-01T18:00:25.747" v="3458" actId="20577"/>
        <pc:sldMkLst>
          <pc:docMk/>
          <pc:sldMk cId="1937352027" sldId="301"/>
        </pc:sldMkLst>
        <pc:spChg chg="add mod">
          <ac:chgData name="François Allaire" userId="0198ad9f-4c41-4f62-a19e-a8e76c49ee66" providerId="ADAL" clId="{BC6758D8-EEF6-43A1-B6EA-6A9565526255}" dt="2024-11-01T18:00:25.747" v="3458" actId="20577"/>
          <ac:spMkLst>
            <pc:docMk/>
            <pc:sldMk cId="1937352027" sldId="301"/>
            <ac:spMk id="2" creationId="{8ABDFDAE-0CC9-CAA2-64C8-47E23123C458}"/>
          </ac:spMkLst>
        </pc:spChg>
        <pc:spChg chg="add mod">
          <ac:chgData name="François Allaire" userId="0198ad9f-4c41-4f62-a19e-a8e76c49ee66" providerId="ADAL" clId="{BC6758D8-EEF6-43A1-B6EA-6A9565526255}" dt="2024-10-31T20:40:03.663" v="1452" actId="20577"/>
          <ac:spMkLst>
            <pc:docMk/>
            <pc:sldMk cId="1937352027" sldId="301"/>
            <ac:spMk id="8" creationId="{10134A00-D383-D549-E0C2-D6550720002B}"/>
          </ac:spMkLst>
        </pc:spChg>
      </pc:sldChg>
      <pc:sldChg chg="modSp add mod ord">
        <pc:chgData name="François Allaire" userId="0198ad9f-4c41-4f62-a19e-a8e76c49ee66" providerId="ADAL" clId="{BC6758D8-EEF6-43A1-B6EA-6A9565526255}" dt="2024-11-01T18:01:15.091" v="3462" actId="20577"/>
        <pc:sldMkLst>
          <pc:docMk/>
          <pc:sldMk cId="1755571643" sldId="302"/>
        </pc:sldMkLst>
        <pc:spChg chg="mod">
          <ac:chgData name="François Allaire" userId="0198ad9f-4c41-4f62-a19e-a8e76c49ee66" providerId="ADAL" clId="{BC6758D8-EEF6-43A1-B6EA-6A9565526255}" dt="2024-11-01T18:01:15.091" v="3462" actId="20577"/>
          <ac:spMkLst>
            <pc:docMk/>
            <pc:sldMk cId="1755571643" sldId="302"/>
            <ac:spMk id="2" creationId="{8ABDFDAE-0CC9-CAA2-64C8-47E23123C458}"/>
          </ac:spMkLst>
        </pc:spChg>
        <pc:spChg chg="mod">
          <ac:chgData name="François Allaire" userId="0198ad9f-4c41-4f62-a19e-a8e76c49ee66" providerId="ADAL" clId="{BC6758D8-EEF6-43A1-B6EA-6A9565526255}" dt="2024-10-31T20:47:39.021" v="2107" actId="20577"/>
          <ac:spMkLst>
            <pc:docMk/>
            <pc:sldMk cId="1755571643" sldId="302"/>
            <ac:spMk id="8" creationId="{10134A00-D383-D549-E0C2-D6550720002B}"/>
          </ac:spMkLst>
        </pc:spChg>
      </pc:sldChg>
      <pc:sldChg chg="modSp add mod ord">
        <pc:chgData name="François Allaire" userId="0198ad9f-4c41-4f62-a19e-a8e76c49ee66" providerId="ADAL" clId="{BC6758D8-EEF6-43A1-B6EA-6A9565526255}" dt="2024-11-01T18:01:27.648" v="3466" actId="20577"/>
        <pc:sldMkLst>
          <pc:docMk/>
          <pc:sldMk cId="1699328105" sldId="303"/>
        </pc:sldMkLst>
      </pc:sldChg>
      <pc:sldChg chg="addSp modSp add mod ord">
        <pc:chgData name="François Allaire" userId="0198ad9f-4c41-4f62-a19e-a8e76c49ee66" providerId="ADAL" clId="{BC6758D8-EEF6-43A1-B6EA-6A9565526255}" dt="2024-11-06T14:20:26.227" v="4703" actId="5793"/>
        <pc:sldMkLst>
          <pc:docMk/>
          <pc:sldMk cId="3941656774" sldId="304"/>
        </pc:sldMkLst>
        <pc:spChg chg="mod">
          <ac:chgData name="François Allaire" userId="0198ad9f-4c41-4f62-a19e-a8e76c49ee66" providerId="ADAL" clId="{BC6758D8-EEF6-43A1-B6EA-6A9565526255}" dt="2024-11-01T18:01:43.461" v="3472" actId="20577"/>
          <ac:spMkLst>
            <pc:docMk/>
            <pc:sldMk cId="3941656774" sldId="304"/>
            <ac:spMk id="2" creationId="{8ABDFDAE-0CC9-CAA2-64C8-47E23123C458}"/>
          </ac:spMkLst>
        </pc:spChg>
        <pc:spChg chg="mod">
          <ac:chgData name="François Allaire" userId="0198ad9f-4c41-4f62-a19e-a8e76c49ee66" providerId="ADAL" clId="{BC6758D8-EEF6-43A1-B6EA-6A9565526255}" dt="2024-11-04T14:30:34.473" v="3524" actId="20577"/>
          <ac:spMkLst>
            <pc:docMk/>
            <pc:sldMk cId="3941656774" sldId="304"/>
            <ac:spMk id="8" creationId="{10134A00-D383-D549-E0C2-D6550720002B}"/>
          </ac:spMkLst>
        </pc:spChg>
      </pc:sldChg>
      <pc:sldChg chg="modSp add del mod ord">
        <pc:chgData name="François Allaire" userId="0198ad9f-4c41-4f62-a19e-a8e76c49ee66" providerId="ADAL" clId="{BC6758D8-EEF6-43A1-B6EA-6A9565526255}" dt="2024-11-06T14:20:38.639" v="4705" actId="2696"/>
        <pc:sldMkLst>
          <pc:docMk/>
          <pc:sldMk cId="2294275341" sldId="305"/>
        </pc:sldMkLst>
      </pc:sldChg>
      <pc:sldChg chg="addSp delSp modSp add mod ord">
        <pc:chgData name="François Allaire" userId="0198ad9f-4c41-4f62-a19e-a8e76c49ee66" providerId="ADAL" clId="{BC6758D8-EEF6-43A1-B6EA-6A9565526255}" dt="2024-11-06T14:23:22.332" v="4711" actId="20577"/>
        <pc:sldMkLst>
          <pc:docMk/>
          <pc:sldMk cId="1789639143" sldId="306"/>
        </pc:sldMkLst>
        <pc:spChg chg="mod">
          <ac:chgData name="François Allaire" userId="0198ad9f-4c41-4f62-a19e-a8e76c49ee66" providerId="ADAL" clId="{BC6758D8-EEF6-43A1-B6EA-6A9565526255}" dt="2024-11-06T14:23:22.332" v="4711" actId="20577"/>
          <ac:spMkLst>
            <pc:docMk/>
            <pc:sldMk cId="1789639143" sldId="306"/>
            <ac:spMk id="2" creationId="{8ABDFDAE-0CC9-CAA2-64C8-47E23123C458}"/>
          </ac:spMkLst>
        </pc:spChg>
        <pc:spChg chg="add mod">
          <ac:chgData name="François Allaire" userId="0198ad9f-4c41-4f62-a19e-a8e76c49ee66" providerId="ADAL" clId="{BC6758D8-EEF6-43A1-B6EA-6A9565526255}" dt="2024-11-06T14:21:02.424" v="4707" actId="1076"/>
          <ac:spMkLst>
            <pc:docMk/>
            <pc:sldMk cId="1789639143" sldId="306"/>
            <ac:spMk id="4" creationId="{D5786D5B-3439-4DA3-B90E-C4E839576E2E}"/>
          </ac:spMkLst>
        </pc:spChg>
      </pc:sldChg>
      <pc:sldChg chg="addSp delSp modSp add mod">
        <pc:chgData name="François Allaire" userId="0198ad9f-4c41-4f62-a19e-a8e76c49ee66" providerId="ADAL" clId="{BC6758D8-EEF6-43A1-B6EA-6A9565526255}" dt="2024-10-31T16:56:50.432" v="1035"/>
        <pc:sldMkLst>
          <pc:docMk/>
          <pc:sldMk cId="1035521304" sldId="307"/>
        </pc:sldMkLst>
        <pc:spChg chg="add mod">
          <ac:chgData name="François Allaire" userId="0198ad9f-4c41-4f62-a19e-a8e76c49ee66" providerId="ADAL" clId="{BC6758D8-EEF6-43A1-B6EA-6A9565526255}" dt="2024-10-31T16:56:44.122" v="1034"/>
          <ac:spMkLst>
            <pc:docMk/>
            <pc:sldMk cId="1035521304" sldId="307"/>
            <ac:spMk id="21" creationId="{6CB368F7-0132-ED84-56A9-E0DE92D95F06}"/>
          </ac:spMkLst>
        </pc:spChg>
        <pc:spChg chg="add mod">
          <ac:chgData name="François Allaire" userId="0198ad9f-4c41-4f62-a19e-a8e76c49ee66" providerId="ADAL" clId="{BC6758D8-EEF6-43A1-B6EA-6A9565526255}" dt="2024-10-31T16:56:44.122" v="1034"/>
          <ac:spMkLst>
            <pc:docMk/>
            <pc:sldMk cId="1035521304" sldId="307"/>
            <ac:spMk id="22" creationId="{0F8A8561-F421-E99B-4817-D7A0F339BC92}"/>
          </ac:spMkLst>
        </pc:spChg>
        <pc:spChg chg="add mod">
          <ac:chgData name="François Allaire" userId="0198ad9f-4c41-4f62-a19e-a8e76c49ee66" providerId="ADAL" clId="{BC6758D8-EEF6-43A1-B6EA-6A9565526255}" dt="2024-10-31T16:56:44.122" v="1034"/>
          <ac:spMkLst>
            <pc:docMk/>
            <pc:sldMk cId="1035521304" sldId="307"/>
            <ac:spMk id="23" creationId="{F0B11237-FDE9-71C3-24BA-BB7409A46989}"/>
          </ac:spMkLst>
        </pc:spChg>
        <pc:spChg chg="add mod">
          <ac:chgData name="François Allaire" userId="0198ad9f-4c41-4f62-a19e-a8e76c49ee66" providerId="ADAL" clId="{BC6758D8-EEF6-43A1-B6EA-6A9565526255}" dt="2024-10-31T16:56:44.122" v="1034"/>
          <ac:spMkLst>
            <pc:docMk/>
            <pc:sldMk cId="1035521304" sldId="307"/>
            <ac:spMk id="24" creationId="{43A2D4AD-8498-9C4A-BA12-5830826CE021}"/>
          </ac:spMkLst>
        </pc:spChg>
        <pc:spChg chg="add mod">
          <ac:chgData name="François Allaire" userId="0198ad9f-4c41-4f62-a19e-a8e76c49ee66" providerId="ADAL" clId="{BC6758D8-EEF6-43A1-B6EA-6A9565526255}" dt="2024-10-31T16:56:44.122" v="1034"/>
          <ac:spMkLst>
            <pc:docMk/>
            <pc:sldMk cId="1035521304" sldId="307"/>
            <ac:spMk id="25" creationId="{73C6D117-23F4-E6AA-9A0C-FC18B33BEFC0}"/>
          </ac:spMkLst>
        </pc:spChg>
        <pc:spChg chg="add mod">
          <ac:chgData name="François Allaire" userId="0198ad9f-4c41-4f62-a19e-a8e76c49ee66" providerId="ADAL" clId="{BC6758D8-EEF6-43A1-B6EA-6A9565526255}" dt="2024-10-31T16:56:44.122" v="1034"/>
          <ac:spMkLst>
            <pc:docMk/>
            <pc:sldMk cId="1035521304" sldId="307"/>
            <ac:spMk id="26" creationId="{DF87F120-AAA4-8729-8DDA-DE146797147C}"/>
          </ac:spMkLst>
        </pc:spChg>
      </pc:sldChg>
      <pc:sldChg chg="add del">
        <pc:chgData name="François Allaire" userId="0198ad9f-4c41-4f62-a19e-a8e76c49ee66" providerId="ADAL" clId="{BC6758D8-EEF6-43A1-B6EA-6A9565526255}" dt="2024-10-31T17:31:26.689" v="1111" actId="47"/>
        <pc:sldMkLst>
          <pc:docMk/>
          <pc:sldMk cId="370751814" sldId="308"/>
        </pc:sldMkLst>
      </pc:sldChg>
      <pc:sldChg chg="addSp modSp add mod">
        <pc:chgData name="François Allaire" userId="0198ad9f-4c41-4f62-a19e-a8e76c49ee66" providerId="ADAL" clId="{BC6758D8-EEF6-43A1-B6EA-6A9565526255}" dt="2024-10-31T20:29:28.540" v="1240" actId="14100"/>
        <pc:sldMkLst>
          <pc:docMk/>
          <pc:sldMk cId="1658520272" sldId="309"/>
        </pc:sldMkLst>
        <pc:spChg chg="add mod">
          <ac:chgData name="François Allaire" userId="0198ad9f-4c41-4f62-a19e-a8e76c49ee66" providerId="ADAL" clId="{BC6758D8-EEF6-43A1-B6EA-6A9565526255}" dt="2024-10-31T16:57:51.421" v="1039"/>
          <ac:spMkLst>
            <pc:docMk/>
            <pc:sldMk cId="1658520272" sldId="309"/>
            <ac:spMk id="2" creationId="{BBD5B8F0-4560-21FD-3D6D-73004D3B9D63}"/>
          </ac:spMkLst>
        </pc:spChg>
        <pc:spChg chg="add mod">
          <ac:chgData name="François Allaire" userId="0198ad9f-4c41-4f62-a19e-a8e76c49ee66" providerId="ADAL" clId="{BC6758D8-EEF6-43A1-B6EA-6A9565526255}" dt="2024-10-31T16:57:51.421" v="1039"/>
          <ac:spMkLst>
            <pc:docMk/>
            <pc:sldMk cId="1658520272" sldId="309"/>
            <ac:spMk id="4" creationId="{5367086E-13C3-67FC-8816-C0EDDE71978D}"/>
          </ac:spMkLst>
        </pc:spChg>
        <pc:spChg chg="add mod">
          <ac:chgData name="François Allaire" userId="0198ad9f-4c41-4f62-a19e-a8e76c49ee66" providerId="ADAL" clId="{BC6758D8-EEF6-43A1-B6EA-6A9565526255}" dt="2024-10-31T16:57:51.421" v="1039"/>
          <ac:spMkLst>
            <pc:docMk/>
            <pc:sldMk cId="1658520272" sldId="309"/>
            <ac:spMk id="5" creationId="{BBE010DB-A471-FB16-B14C-DD6481DFBA46}"/>
          </ac:spMkLst>
        </pc:spChg>
        <pc:spChg chg="add mod">
          <ac:chgData name="François Allaire" userId="0198ad9f-4c41-4f62-a19e-a8e76c49ee66" providerId="ADAL" clId="{BC6758D8-EEF6-43A1-B6EA-6A9565526255}" dt="2024-10-31T16:57:51.421" v="1039"/>
          <ac:spMkLst>
            <pc:docMk/>
            <pc:sldMk cId="1658520272" sldId="309"/>
            <ac:spMk id="6" creationId="{749198AC-2682-2451-260F-61FA38A3F765}"/>
          </ac:spMkLst>
        </pc:spChg>
        <pc:spChg chg="add mod">
          <ac:chgData name="François Allaire" userId="0198ad9f-4c41-4f62-a19e-a8e76c49ee66" providerId="ADAL" clId="{BC6758D8-EEF6-43A1-B6EA-6A9565526255}" dt="2024-10-31T16:57:51.421" v="1039"/>
          <ac:spMkLst>
            <pc:docMk/>
            <pc:sldMk cId="1658520272" sldId="309"/>
            <ac:spMk id="8" creationId="{DDB622D7-9606-9F65-43BB-F7D0FE26028A}"/>
          </ac:spMkLst>
        </pc:spChg>
        <pc:spChg chg="add mod">
          <ac:chgData name="François Allaire" userId="0198ad9f-4c41-4f62-a19e-a8e76c49ee66" providerId="ADAL" clId="{BC6758D8-EEF6-43A1-B6EA-6A9565526255}" dt="2024-10-31T16:57:51.421" v="1039"/>
          <ac:spMkLst>
            <pc:docMk/>
            <pc:sldMk cId="1658520272" sldId="309"/>
            <ac:spMk id="9" creationId="{78DDCAB0-DF68-EB47-2BA0-24EEC58F1F74}"/>
          </ac:spMkLst>
        </pc:spChg>
        <pc:spChg chg="add mod">
          <ac:chgData name="François Allaire" userId="0198ad9f-4c41-4f62-a19e-a8e76c49ee66" providerId="ADAL" clId="{BC6758D8-EEF6-43A1-B6EA-6A9565526255}" dt="2024-10-31T16:57:51.421" v="1039"/>
          <ac:spMkLst>
            <pc:docMk/>
            <pc:sldMk cId="1658520272" sldId="309"/>
            <ac:spMk id="10" creationId="{052BE896-8B49-D1D1-F72D-09F2D6384B77}"/>
          </ac:spMkLst>
        </pc:spChg>
        <pc:spChg chg="add mod">
          <ac:chgData name="François Allaire" userId="0198ad9f-4c41-4f62-a19e-a8e76c49ee66" providerId="ADAL" clId="{BC6758D8-EEF6-43A1-B6EA-6A9565526255}" dt="2024-10-31T16:57:51.421" v="1039"/>
          <ac:spMkLst>
            <pc:docMk/>
            <pc:sldMk cId="1658520272" sldId="309"/>
            <ac:spMk id="11" creationId="{8F4836A7-3538-0EFB-7857-A1F21D85413C}"/>
          </ac:spMkLst>
        </pc:spChg>
        <pc:spChg chg="add mod">
          <ac:chgData name="François Allaire" userId="0198ad9f-4c41-4f62-a19e-a8e76c49ee66" providerId="ADAL" clId="{BC6758D8-EEF6-43A1-B6EA-6A9565526255}" dt="2024-10-31T16:57:51.421" v="1039"/>
          <ac:spMkLst>
            <pc:docMk/>
            <pc:sldMk cId="1658520272" sldId="309"/>
            <ac:spMk id="13" creationId="{592765E7-9280-E1B0-48F4-2A7F4B87235A}"/>
          </ac:spMkLst>
        </pc:spChg>
        <pc:spChg chg="add mod">
          <ac:chgData name="François Allaire" userId="0198ad9f-4c41-4f62-a19e-a8e76c49ee66" providerId="ADAL" clId="{BC6758D8-EEF6-43A1-B6EA-6A9565526255}" dt="2024-10-31T16:57:51.421" v="1039"/>
          <ac:spMkLst>
            <pc:docMk/>
            <pc:sldMk cId="1658520272" sldId="309"/>
            <ac:spMk id="14" creationId="{CAE9BD51-B36C-4293-AD67-6EC1CAC56D91}"/>
          </ac:spMkLst>
        </pc:spChg>
        <pc:spChg chg="add mod">
          <ac:chgData name="François Allaire" userId="0198ad9f-4c41-4f62-a19e-a8e76c49ee66" providerId="ADAL" clId="{BC6758D8-EEF6-43A1-B6EA-6A9565526255}" dt="2024-10-31T16:57:51.421" v="1039"/>
          <ac:spMkLst>
            <pc:docMk/>
            <pc:sldMk cId="1658520272" sldId="309"/>
            <ac:spMk id="15" creationId="{BD6D47FE-77E3-2DAB-7737-AAB42DE44FAC}"/>
          </ac:spMkLst>
        </pc:spChg>
        <pc:spChg chg="add mod">
          <ac:chgData name="François Allaire" userId="0198ad9f-4c41-4f62-a19e-a8e76c49ee66" providerId="ADAL" clId="{BC6758D8-EEF6-43A1-B6EA-6A9565526255}" dt="2024-10-31T16:57:51.421" v="1039"/>
          <ac:spMkLst>
            <pc:docMk/>
            <pc:sldMk cId="1658520272" sldId="309"/>
            <ac:spMk id="16" creationId="{EF6F7DBC-2A0D-43D6-C7FC-6255FD4A15A7}"/>
          </ac:spMkLst>
        </pc:spChg>
        <pc:spChg chg="add mod">
          <ac:chgData name="François Allaire" userId="0198ad9f-4c41-4f62-a19e-a8e76c49ee66" providerId="ADAL" clId="{BC6758D8-EEF6-43A1-B6EA-6A9565526255}" dt="2024-10-31T20:29:28.540" v="1240" actId="14100"/>
          <ac:spMkLst>
            <pc:docMk/>
            <pc:sldMk cId="1658520272" sldId="309"/>
            <ac:spMk id="17" creationId="{90E7A17D-F061-77DC-C534-6DCA8611E0BA}"/>
          </ac:spMkLst>
        </pc:spChg>
        <pc:cxnChg chg="add mod">
          <ac:chgData name="François Allaire" userId="0198ad9f-4c41-4f62-a19e-a8e76c49ee66" providerId="ADAL" clId="{BC6758D8-EEF6-43A1-B6EA-6A9565526255}" dt="2024-10-31T16:57:51.421" v="1039"/>
          <ac:cxnSpMkLst>
            <pc:docMk/>
            <pc:sldMk cId="1658520272" sldId="309"/>
            <ac:cxnSpMk id="7" creationId="{5441D068-7660-5774-1E91-0944466C643B}"/>
          </ac:cxnSpMkLst>
        </pc:cxnChg>
      </pc:sldChg>
      <pc:sldChg chg="addSp modSp add">
        <pc:chgData name="François Allaire" userId="0198ad9f-4c41-4f62-a19e-a8e76c49ee66" providerId="ADAL" clId="{BC6758D8-EEF6-43A1-B6EA-6A9565526255}" dt="2024-10-31T16:57:16.592" v="1036"/>
        <pc:sldMkLst>
          <pc:docMk/>
          <pc:sldMk cId="1516525620" sldId="310"/>
        </pc:sldMkLst>
        <pc:spChg chg="add mod">
          <ac:chgData name="François Allaire" userId="0198ad9f-4c41-4f62-a19e-a8e76c49ee66" providerId="ADAL" clId="{BC6758D8-EEF6-43A1-B6EA-6A9565526255}" dt="2024-10-31T16:57:16.592" v="1036"/>
          <ac:spMkLst>
            <pc:docMk/>
            <pc:sldMk cId="1516525620" sldId="310"/>
            <ac:spMk id="2" creationId="{7BE82296-506C-FC31-7AD2-9930CA4D7796}"/>
          </ac:spMkLst>
        </pc:spChg>
        <pc:spChg chg="add mod">
          <ac:chgData name="François Allaire" userId="0198ad9f-4c41-4f62-a19e-a8e76c49ee66" providerId="ADAL" clId="{BC6758D8-EEF6-43A1-B6EA-6A9565526255}" dt="2024-10-31T16:57:16.592" v="1036"/>
          <ac:spMkLst>
            <pc:docMk/>
            <pc:sldMk cId="1516525620" sldId="310"/>
            <ac:spMk id="5" creationId="{E55F2A7C-90BF-F7D7-4F36-77722D21F688}"/>
          </ac:spMkLst>
        </pc:spChg>
        <pc:spChg chg="add mod">
          <ac:chgData name="François Allaire" userId="0198ad9f-4c41-4f62-a19e-a8e76c49ee66" providerId="ADAL" clId="{BC6758D8-EEF6-43A1-B6EA-6A9565526255}" dt="2024-10-31T16:57:16.592" v="1036"/>
          <ac:spMkLst>
            <pc:docMk/>
            <pc:sldMk cId="1516525620" sldId="310"/>
            <ac:spMk id="6" creationId="{315DDB73-89AD-93FD-579F-19E5CE49F1EE}"/>
          </ac:spMkLst>
        </pc:spChg>
        <pc:spChg chg="add mod">
          <ac:chgData name="François Allaire" userId="0198ad9f-4c41-4f62-a19e-a8e76c49ee66" providerId="ADAL" clId="{BC6758D8-EEF6-43A1-B6EA-6A9565526255}" dt="2024-10-31T16:57:16.592" v="1036"/>
          <ac:spMkLst>
            <pc:docMk/>
            <pc:sldMk cId="1516525620" sldId="310"/>
            <ac:spMk id="7" creationId="{B59CBA2F-C5B7-1B16-EDED-DBD6D708C29B}"/>
          </ac:spMkLst>
        </pc:spChg>
        <pc:spChg chg="add mod">
          <ac:chgData name="François Allaire" userId="0198ad9f-4c41-4f62-a19e-a8e76c49ee66" providerId="ADAL" clId="{BC6758D8-EEF6-43A1-B6EA-6A9565526255}" dt="2024-10-31T16:57:16.592" v="1036"/>
          <ac:spMkLst>
            <pc:docMk/>
            <pc:sldMk cId="1516525620" sldId="310"/>
            <ac:spMk id="8" creationId="{A7C64E1D-EDA5-11EE-2A2D-0FFEB91BD9AC}"/>
          </ac:spMkLst>
        </pc:spChg>
        <pc:spChg chg="add mod">
          <ac:chgData name="François Allaire" userId="0198ad9f-4c41-4f62-a19e-a8e76c49ee66" providerId="ADAL" clId="{BC6758D8-EEF6-43A1-B6EA-6A9565526255}" dt="2024-10-31T16:57:16.592" v="1036"/>
          <ac:spMkLst>
            <pc:docMk/>
            <pc:sldMk cId="1516525620" sldId="310"/>
            <ac:spMk id="9" creationId="{55158EC5-E004-7EF0-5DB0-E67173E85A1F}"/>
          </ac:spMkLst>
        </pc:spChg>
      </pc:sldChg>
      <pc:sldChg chg="addSp modSp add mod">
        <pc:chgData name="François Allaire" userId="0198ad9f-4c41-4f62-a19e-a8e76c49ee66" providerId="ADAL" clId="{BC6758D8-EEF6-43A1-B6EA-6A9565526255}" dt="2024-10-31T20:32:11.845" v="1246" actId="207"/>
        <pc:sldMkLst>
          <pc:docMk/>
          <pc:sldMk cId="3963050944" sldId="311"/>
        </pc:sldMkLst>
        <pc:spChg chg="add mod">
          <ac:chgData name="François Allaire" userId="0198ad9f-4c41-4f62-a19e-a8e76c49ee66" providerId="ADAL" clId="{BC6758D8-EEF6-43A1-B6EA-6A9565526255}" dt="2024-10-31T16:59:04.572" v="1043"/>
          <ac:spMkLst>
            <pc:docMk/>
            <pc:sldMk cId="3963050944" sldId="311"/>
            <ac:spMk id="2" creationId="{E13A0B50-FB05-AD80-B270-91CB5CDC9A9B}"/>
          </ac:spMkLst>
        </pc:spChg>
        <pc:spChg chg="add mod">
          <ac:chgData name="François Allaire" userId="0198ad9f-4c41-4f62-a19e-a8e76c49ee66" providerId="ADAL" clId="{BC6758D8-EEF6-43A1-B6EA-6A9565526255}" dt="2024-10-31T16:59:04.572" v="1043"/>
          <ac:spMkLst>
            <pc:docMk/>
            <pc:sldMk cId="3963050944" sldId="311"/>
            <ac:spMk id="4" creationId="{3C191886-5F6B-F76E-8605-8127E525417C}"/>
          </ac:spMkLst>
        </pc:spChg>
        <pc:spChg chg="add mod">
          <ac:chgData name="François Allaire" userId="0198ad9f-4c41-4f62-a19e-a8e76c49ee66" providerId="ADAL" clId="{BC6758D8-EEF6-43A1-B6EA-6A9565526255}" dt="2024-10-31T16:59:04.572" v="1043"/>
          <ac:spMkLst>
            <pc:docMk/>
            <pc:sldMk cId="3963050944" sldId="311"/>
            <ac:spMk id="5" creationId="{91995A65-27A6-79B6-5CCD-1F725FC3273A}"/>
          </ac:spMkLst>
        </pc:spChg>
        <pc:spChg chg="add mod">
          <ac:chgData name="François Allaire" userId="0198ad9f-4c41-4f62-a19e-a8e76c49ee66" providerId="ADAL" clId="{BC6758D8-EEF6-43A1-B6EA-6A9565526255}" dt="2024-10-31T16:59:04.572" v="1043"/>
          <ac:spMkLst>
            <pc:docMk/>
            <pc:sldMk cId="3963050944" sldId="311"/>
            <ac:spMk id="6" creationId="{C42CE96F-6271-F6B6-1E5E-9083EDE7372F}"/>
          </ac:spMkLst>
        </pc:spChg>
        <pc:spChg chg="add mod">
          <ac:chgData name="François Allaire" userId="0198ad9f-4c41-4f62-a19e-a8e76c49ee66" providerId="ADAL" clId="{BC6758D8-EEF6-43A1-B6EA-6A9565526255}" dt="2024-10-31T16:59:04.572" v="1043"/>
          <ac:spMkLst>
            <pc:docMk/>
            <pc:sldMk cId="3963050944" sldId="311"/>
            <ac:spMk id="7" creationId="{49A14FF2-CD93-E50D-FAE1-DFA1C2066101}"/>
          </ac:spMkLst>
        </pc:spChg>
        <pc:spChg chg="add mod">
          <ac:chgData name="François Allaire" userId="0198ad9f-4c41-4f62-a19e-a8e76c49ee66" providerId="ADAL" clId="{BC6758D8-EEF6-43A1-B6EA-6A9565526255}" dt="2024-10-31T16:59:04.572" v="1043"/>
          <ac:spMkLst>
            <pc:docMk/>
            <pc:sldMk cId="3963050944" sldId="311"/>
            <ac:spMk id="9" creationId="{660FD210-09D3-C7D9-190B-CE3E3282E647}"/>
          </ac:spMkLst>
        </pc:spChg>
        <pc:spChg chg="add mod">
          <ac:chgData name="François Allaire" userId="0198ad9f-4c41-4f62-a19e-a8e76c49ee66" providerId="ADAL" clId="{BC6758D8-EEF6-43A1-B6EA-6A9565526255}" dt="2024-10-31T16:59:04.572" v="1043"/>
          <ac:spMkLst>
            <pc:docMk/>
            <pc:sldMk cId="3963050944" sldId="311"/>
            <ac:spMk id="10" creationId="{D1E2FFF2-F4F7-2B6B-4BF0-F7101AB81FC1}"/>
          </ac:spMkLst>
        </pc:spChg>
        <pc:spChg chg="add mod">
          <ac:chgData name="François Allaire" userId="0198ad9f-4c41-4f62-a19e-a8e76c49ee66" providerId="ADAL" clId="{BC6758D8-EEF6-43A1-B6EA-6A9565526255}" dt="2024-10-31T16:59:04.572" v="1043"/>
          <ac:spMkLst>
            <pc:docMk/>
            <pc:sldMk cId="3963050944" sldId="311"/>
            <ac:spMk id="11" creationId="{F518031A-5A85-5EE4-41D6-CDF3D9350F08}"/>
          </ac:spMkLst>
        </pc:spChg>
        <pc:spChg chg="add mod">
          <ac:chgData name="François Allaire" userId="0198ad9f-4c41-4f62-a19e-a8e76c49ee66" providerId="ADAL" clId="{BC6758D8-EEF6-43A1-B6EA-6A9565526255}" dt="2024-10-31T16:59:04.572" v="1043"/>
          <ac:spMkLst>
            <pc:docMk/>
            <pc:sldMk cId="3963050944" sldId="311"/>
            <ac:spMk id="12" creationId="{42AF9664-6CA9-A325-731A-D94EF87B0E29}"/>
          </ac:spMkLst>
        </pc:spChg>
        <pc:spChg chg="add mod">
          <ac:chgData name="François Allaire" userId="0198ad9f-4c41-4f62-a19e-a8e76c49ee66" providerId="ADAL" clId="{BC6758D8-EEF6-43A1-B6EA-6A9565526255}" dt="2024-10-31T16:59:04.572" v="1043"/>
          <ac:spMkLst>
            <pc:docMk/>
            <pc:sldMk cId="3963050944" sldId="311"/>
            <ac:spMk id="13" creationId="{BFC5E1AE-6123-8E9F-C495-20A18DFCDDE1}"/>
          </ac:spMkLst>
        </pc:spChg>
        <pc:spChg chg="add mod">
          <ac:chgData name="François Allaire" userId="0198ad9f-4c41-4f62-a19e-a8e76c49ee66" providerId="ADAL" clId="{BC6758D8-EEF6-43A1-B6EA-6A9565526255}" dt="2024-10-31T16:59:04.572" v="1043"/>
          <ac:spMkLst>
            <pc:docMk/>
            <pc:sldMk cId="3963050944" sldId="311"/>
            <ac:spMk id="14" creationId="{3FBF9DA0-73B0-BCC7-E64D-6793E44F2F08}"/>
          </ac:spMkLst>
        </pc:spChg>
        <pc:spChg chg="add mod">
          <ac:chgData name="François Allaire" userId="0198ad9f-4c41-4f62-a19e-a8e76c49ee66" providerId="ADAL" clId="{BC6758D8-EEF6-43A1-B6EA-6A9565526255}" dt="2024-10-31T16:59:04.572" v="1043"/>
          <ac:spMkLst>
            <pc:docMk/>
            <pc:sldMk cId="3963050944" sldId="311"/>
            <ac:spMk id="15" creationId="{FB481A38-093C-362F-0A8F-6D3213C0C4A3}"/>
          </ac:spMkLst>
        </pc:spChg>
        <pc:spChg chg="add mod">
          <ac:chgData name="François Allaire" userId="0198ad9f-4c41-4f62-a19e-a8e76c49ee66" providerId="ADAL" clId="{BC6758D8-EEF6-43A1-B6EA-6A9565526255}" dt="2024-10-31T16:59:04.572" v="1043"/>
          <ac:spMkLst>
            <pc:docMk/>
            <pc:sldMk cId="3963050944" sldId="311"/>
            <ac:spMk id="16" creationId="{0D0FC49C-6AB6-56D7-1777-E55444180333}"/>
          </ac:spMkLst>
        </pc:spChg>
        <pc:spChg chg="add mod">
          <ac:chgData name="François Allaire" userId="0198ad9f-4c41-4f62-a19e-a8e76c49ee66" providerId="ADAL" clId="{BC6758D8-EEF6-43A1-B6EA-6A9565526255}" dt="2024-10-31T20:32:11.845" v="1246" actId="207"/>
          <ac:spMkLst>
            <pc:docMk/>
            <pc:sldMk cId="3963050944" sldId="311"/>
            <ac:spMk id="17" creationId="{469FBB80-2D55-A1EE-6DBD-E914A9A76FB7}"/>
          </ac:spMkLst>
        </pc:spChg>
        <pc:cxnChg chg="add mod">
          <ac:chgData name="François Allaire" userId="0198ad9f-4c41-4f62-a19e-a8e76c49ee66" providerId="ADAL" clId="{BC6758D8-EEF6-43A1-B6EA-6A9565526255}" dt="2024-10-31T16:59:04.572" v="1043"/>
          <ac:cxnSpMkLst>
            <pc:docMk/>
            <pc:sldMk cId="3963050944" sldId="311"/>
            <ac:cxnSpMk id="8" creationId="{A081C4E8-228F-61C0-D674-367FA8370171}"/>
          </ac:cxnSpMkLst>
        </pc:cxnChg>
      </pc:sldChg>
      <pc:sldChg chg="addSp modSp add">
        <pc:chgData name="François Allaire" userId="0198ad9f-4c41-4f62-a19e-a8e76c49ee66" providerId="ADAL" clId="{BC6758D8-EEF6-43A1-B6EA-6A9565526255}" dt="2024-10-31T16:58:33.497" v="1040"/>
        <pc:sldMkLst>
          <pc:docMk/>
          <pc:sldMk cId="2647083839" sldId="312"/>
        </pc:sldMkLst>
        <pc:spChg chg="add mod">
          <ac:chgData name="François Allaire" userId="0198ad9f-4c41-4f62-a19e-a8e76c49ee66" providerId="ADAL" clId="{BC6758D8-EEF6-43A1-B6EA-6A9565526255}" dt="2024-10-31T16:58:33.497" v="1040"/>
          <ac:spMkLst>
            <pc:docMk/>
            <pc:sldMk cId="2647083839" sldId="312"/>
            <ac:spMk id="4" creationId="{C5B08AB6-2E3F-485F-B295-87475456DBBA}"/>
          </ac:spMkLst>
        </pc:spChg>
        <pc:spChg chg="add mod">
          <ac:chgData name="François Allaire" userId="0198ad9f-4c41-4f62-a19e-a8e76c49ee66" providerId="ADAL" clId="{BC6758D8-EEF6-43A1-B6EA-6A9565526255}" dt="2024-10-31T16:58:33.497" v="1040"/>
          <ac:spMkLst>
            <pc:docMk/>
            <pc:sldMk cId="2647083839" sldId="312"/>
            <ac:spMk id="5" creationId="{EB7D467F-B938-2115-ECBD-A19BD3776525}"/>
          </ac:spMkLst>
        </pc:spChg>
        <pc:spChg chg="add mod">
          <ac:chgData name="François Allaire" userId="0198ad9f-4c41-4f62-a19e-a8e76c49ee66" providerId="ADAL" clId="{BC6758D8-EEF6-43A1-B6EA-6A9565526255}" dt="2024-10-31T16:58:33.497" v="1040"/>
          <ac:spMkLst>
            <pc:docMk/>
            <pc:sldMk cId="2647083839" sldId="312"/>
            <ac:spMk id="6" creationId="{F9DE9422-2D4B-F35B-2408-2B9096E21FDB}"/>
          </ac:spMkLst>
        </pc:spChg>
        <pc:spChg chg="add mod">
          <ac:chgData name="François Allaire" userId="0198ad9f-4c41-4f62-a19e-a8e76c49ee66" providerId="ADAL" clId="{BC6758D8-EEF6-43A1-B6EA-6A9565526255}" dt="2024-10-31T16:58:33.497" v="1040"/>
          <ac:spMkLst>
            <pc:docMk/>
            <pc:sldMk cId="2647083839" sldId="312"/>
            <ac:spMk id="7" creationId="{D0F8737F-70AE-EE6C-13AA-4C1434B54558}"/>
          </ac:spMkLst>
        </pc:spChg>
        <pc:spChg chg="add mod">
          <ac:chgData name="François Allaire" userId="0198ad9f-4c41-4f62-a19e-a8e76c49ee66" providerId="ADAL" clId="{BC6758D8-EEF6-43A1-B6EA-6A9565526255}" dt="2024-10-31T16:58:33.497" v="1040"/>
          <ac:spMkLst>
            <pc:docMk/>
            <pc:sldMk cId="2647083839" sldId="312"/>
            <ac:spMk id="8" creationId="{8F356FD3-84DA-46CB-6684-AEFE79D02252}"/>
          </ac:spMkLst>
        </pc:spChg>
        <pc:spChg chg="add mod">
          <ac:chgData name="François Allaire" userId="0198ad9f-4c41-4f62-a19e-a8e76c49ee66" providerId="ADAL" clId="{BC6758D8-EEF6-43A1-B6EA-6A9565526255}" dt="2024-10-31T16:58:33.497" v="1040"/>
          <ac:spMkLst>
            <pc:docMk/>
            <pc:sldMk cId="2647083839" sldId="312"/>
            <ac:spMk id="9" creationId="{D42D06B0-DB3A-2FC8-4A4D-8A4474879B0C}"/>
          </ac:spMkLst>
        </pc:spChg>
      </pc:sldChg>
      <pc:sldChg chg="addSp delSp modSp add mod">
        <pc:chgData name="François Allaire" userId="0198ad9f-4c41-4f62-a19e-a8e76c49ee66" providerId="ADAL" clId="{BC6758D8-EEF6-43A1-B6EA-6A9565526255}" dt="2024-10-31T20:38:11.736" v="1359" actId="20577"/>
        <pc:sldMkLst>
          <pc:docMk/>
          <pc:sldMk cId="120066077" sldId="313"/>
        </pc:sldMkLst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4" creationId="{2EDCB944-361D-3B7A-D102-06B8E8B8EF4A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5" creationId="{72D108C1-5593-3160-D52D-23EF7C99B5DA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6" creationId="{2FC6B8D7-7FF2-4B9A-0966-A1EA486429B5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7" creationId="{6EDE3D2D-E6C7-46CA-DD2A-F2428A7DD1D0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9" creationId="{C8E25B73-9C56-7CDD-D3EE-FC75489365E1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10" creationId="{77A9D834-6351-CB0A-2074-13D9A3A34432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11" creationId="{19A2509A-5C02-10D4-AC48-C7FD52B30D4D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12" creationId="{7C16AFC6-F644-10FE-DE90-448E40A7C5B1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13" creationId="{D2B1C81F-5C92-68F2-4173-63274DD5CD41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14" creationId="{B2143E4F-9E00-786B-AC03-6A0111FE0895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15" creationId="{B05CC5DF-B0E4-F584-948E-0323B9041ACA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16" creationId="{CF2E531B-BC65-08E7-D881-066EC418FE8E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17" creationId="{EB39C3A1-8EE4-03E7-63F6-803065D2F6D2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18" creationId="{FD084B67-ECD3-C789-74C7-676DC811E85F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19" creationId="{0A3D8204-16BC-C378-FBCF-6646D4F74BBD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20" creationId="{96464BC9-28E8-46F7-9967-3FFA47800D40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21" creationId="{6D65A862-517E-9DE2-2A62-50DCEEC75828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22" creationId="{3A5D1B48-F7AD-2A1A-0C43-956BE46051AE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23" creationId="{B2425EF2-F1AE-51F6-F957-3B86BAA103B3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24" creationId="{82C01743-7505-4FB0-8A6B-055339A99202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25" creationId="{C5835342-A801-1AEE-AF81-75105E4E71B8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26" creationId="{859723E7-56AF-63A8-385F-34CF9B69D531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27" creationId="{89593985-6DAC-0069-DF29-2FB1F84F8DE9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28" creationId="{C21EC120-BE70-E595-C1F5-FA19D03C7086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29" creationId="{44D5F7D3-E4FB-AF50-6190-45449DA03801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30" creationId="{A5965E07-D615-3592-5420-EEC3D46CCB5A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31" creationId="{62FD5480-DB82-B211-1736-4C8252986639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32" creationId="{F765AD43-9089-B5A5-3752-822C4F895248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33" creationId="{E5317210-0A5E-258E-ADF1-0E245ED5B5D9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34" creationId="{B39464ED-EB88-A23C-462F-A4A3532DABE1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35" creationId="{F5552215-209F-854F-1C75-734FBE902002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36" creationId="{F25DBC08-CD07-2E75-220A-44D6D7FFE37E}"/>
          </ac:spMkLst>
        </pc:spChg>
        <pc:spChg chg="add mod">
          <ac:chgData name="François Allaire" userId="0198ad9f-4c41-4f62-a19e-a8e76c49ee66" providerId="ADAL" clId="{BC6758D8-EEF6-43A1-B6EA-6A9565526255}" dt="2024-10-31T16:59:31.948" v="1044"/>
          <ac:spMkLst>
            <pc:docMk/>
            <pc:sldMk cId="120066077" sldId="313"/>
            <ac:spMk id="37" creationId="{5790A3A5-E442-2B60-E613-6905A1649526}"/>
          </ac:spMkLst>
        </pc:spChg>
        <pc:spChg chg="add mod">
          <ac:chgData name="François Allaire" userId="0198ad9f-4c41-4f62-a19e-a8e76c49ee66" providerId="ADAL" clId="{BC6758D8-EEF6-43A1-B6EA-6A9565526255}" dt="2024-10-31T20:33:42.441" v="1256" actId="14100"/>
          <ac:spMkLst>
            <pc:docMk/>
            <pc:sldMk cId="120066077" sldId="313"/>
            <ac:spMk id="38" creationId="{5516283B-2E60-87C2-7E86-F57525DCDBB6}"/>
          </ac:spMkLst>
        </pc:spChg>
        <pc:spChg chg="add mod">
          <ac:chgData name="François Allaire" userId="0198ad9f-4c41-4f62-a19e-a8e76c49ee66" providerId="ADAL" clId="{BC6758D8-EEF6-43A1-B6EA-6A9565526255}" dt="2024-10-31T20:33:58.393" v="1259" actId="1076"/>
          <ac:spMkLst>
            <pc:docMk/>
            <pc:sldMk cId="120066077" sldId="313"/>
            <ac:spMk id="40" creationId="{D9F7A1E4-F9C9-C11C-C6E0-CC40A50702AD}"/>
          </ac:spMkLst>
        </pc:spChg>
        <pc:spChg chg="add mod">
          <ac:chgData name="François Allaire" userId="0198ad9f-4c41-4f62-a19e-a8e76c49ee66" providerId="ADAL" clId="{BC6758D8-EEF6-43A1-B6EA-6A9565526255}" dt="2024-10-31T20:38:11.736" v="1359" actId="20577"/>
          <ac:spMkLst>
            <pc:docMk/>
            <pc:sldMk cId="120066077" sldId="313"/>
            <ac:spMk id="42" creationId="{6FA09FD2-ACEA-75E8-99E5-97A815C35A80}"/>
          </ac:spMkLst>
        </pc:spChg>
        <pc:spChg chg="add mod">
          <ac:chgData name="François Allaire" userId="0198ad9f-4c41-4f62-a19e-a8e76c49ee66" providerId="ADAL" clId="{BC6758D8-EEF6-43A1-B6EA-6A9565526255}" dt="2024-10-31T20:37:52.654" v="1354" actId="1036"/>
          <ac:spMkLst>
            <pc:docMk/>
            <pc:sldMk cId="120066077" sldId="313"/>
            <ac:spMk id="43" creationId="{69567DF5-7A49-328C-13AC-259873D5C074}"/>
          </ac:spMkLst>
        </pc:spChg>
        <pc:cxnChg chg="add mod">
          <ac:chgData name="François Allaire" userId="0198ad9f-4c41-4f62-a19e-a8e76c49ee66" providerId="ADAL" clId="{BC6758D8-EEF6-43A1-B6EA-6A9565526255}" dt="2024-10-31T16:59:31.948" v="1044"/>
          <ac:cxnSpMkLst>
            <pc:docMk/>
            <pc:sldMk cId="120066077" sldId="313"/>
            <ac:cxnSpMk id="8" creationId="{2813E2AC-0A42-2EC0-0FEE-BAA72C8616D4}"/>
          </ac:cxnSpMkLst>
        </pc:cxnChg>
      </pc:sldChg>
      <pc:sldChg chg="addSp delSp modSp add mod">
        <pc:chgData name="François Allaire" userId="0198ad9f-4c41-4f62-a19e-a8e76c49ee66" providerId="ADAL" clId="{BC6758D8-EEF6-43A1-B6EA-6A9565526255}" dt="2024-10-31T20:35:48.457" v="1332" actId="113"/>
        <pc:sldMkLst>
          <pc:docMk/>
          <pc:sldMk cId="1463103600" sldId="314"/>
        </pc:sldMkLst>
      </pc:sldChg>
      <pc:sldChg chg="add del">
        <pc:chgData name="François Allaire" userId="0198ad9f-4c41-4f62-a19e-a8e76c49ee66" providerId="ADAL" clId="{BC6758D8-EEF6-43A1-B6EA-6A9565526255}" dt="2024-10-31T17:31:25.294" v="1110" actId="47"/>
        <pc:sldMkLst>
          <pc:docMk/>
          <pc:sldMk cId="638626455" sldId="315"/>
        </pc:sldMkLst>
      </pc:sldChg>
      <pc:sldChg chg="modSp add mod ord">
        <pc:chgData name="François Allaire" userId="0198ad9f-4c41-4f62-a19e-a8e76c49ee66" providerId="ADAL" clId="{BC6758D8-EEF6-43A1-B6EA-6A9565526255}" dt="2024-10-31T20:51:26.351" v="2247" actId="20577"/>
        <pc:sldMkLst>
          <pc:docMk/>
          <pc:sldMk cId="1855532521" sldId="315"/>
        </pc:sldMkLst>
        <pc:spChg chg="mod">
          <ac:chgData name="François Allaire" userId="0198ad9f-4c41-4f62-a19e-a8e76c49ee66" providerId="ADAL" clId="{BC6758D8-EEF6-43A1-B6EA-6A9565526255}" dt="2024-10-31T20:51:26.351" v="2247" actId="20577"/>
          <ac:spMkLst>
            <pc:docMk/>
            <pc:sldMk cId="1855532521" sldId="315"/>
            <ac:spMk id="2" creationId="{7E874C1F-CA62-4904-6831-F7A6ED2CF7CE}"/>
          </ac:spMkLst>
        </pc:spChg>
      </pc:sldChg>
      <pc:sldChg chg="addSp delSp modSp add mod ord">
        <pc:chgData name="François Allaire" userId="0198ad9f-4c41-4f62-a19e-a8e76c49ee66" providerId="ADAL" clId="{BC6758D8-EEF6-43A1-B6EA-6A9565526255}" dt="2024-11-05T12:26:05.994" v="4497" actId="478"/>
        <pc:sldMkLst>
          <pc:docMk/>
          <pc:sldMk cId="1127353075" sldId="316"/>
        </pc:sldMkLst>
        <pc:spChg chg="add mod">
          <ac:chgData name="François Allaire" userId="0198ad9f-4c41-4f62-a19e-a8e76c49ee66" providerId="ADAL" clId="{BC6758D8-EEF6-43A1-B6EA-6A9565526255}" dt="2024-11-04T18:34:29.381" v="3921" actId="255"/>
          <ac:spMkLst>
            <pc:docMk/>
            <pc:sldMk cId="1127353075" sldId="316"/>
            <ac:spMk id="2" creationId="{1D61EB2E-2B9A-2023-5BB3-0CD9FE50781E}"/>
          </ac:spMkLst>
        </pc:spChg>
        <pc:spChg chg="mod">
          <ac:chgData name="François Allaire" userId="0198ad9f-4c41-4f62-a19e-a8e76c49ee66" providerId="ADAL" clId="{BC6758D8-EEF6-43A1-B6EA-6A9565526255}" dt="2024-10-31T20:51:45.933" v="2276" actId="20577"/>
          <ac:spMkLst>
            <pc:docMk/>
            <pc:sldMk cId="1127353075" sldId="316"/>
            <ac:spMk id="3" creationId="{3680650B-85E2-6B30-C822-288007377FB9}"/>
          </ac:spMkLst>
        </pc:spChg>
      </pc:sldChg>
      <pc:sldChg chg="addSp delSp modSp add mod">
        <pc:chgData name="François Allaire" userId="0198ad9f-4c41-4f62-a19e-a8e76c49ee66" providerId="ADAL" clId="{BC6758D8-EEF6-43A1-B6EA-6A9565526255}" dt="2024-11-04T18:33:23.980" v="3916" actId="20577"/>
        <pc:sldMkLst>
          <pc:docMk/>
          <pc:sldMk cId="2969847664" sldId="317"/>
        </pc:sldMkLst>
        <pc:spChg chg="add mod">
          <ac:chgData name="François Allaire" userId="0198ad9f-4c41-4f62-a19e-a8e76c49ee66" providerId="ADAL" clId="{BC6758D8-EEF6-43A1-B6EA-6A9565526255}" dt="2024-11-04T18:33:23.980" v="3916" actId="20577"/>
          <ac:spMkLst>
            <pc:docMk/>
            <pc:sldMk cId="2969847664" sldId="317"/>
            <ac:spMk id="4" creationId="{29BE0A3A-E6BA-1C23-7146-B2E90B8D836C}"/>
          </ac:spMkLst>
        </pc:spChg>
      </pc:sldChg>
      <pc:sldChg chg="addSp delSp modSp add mod">
        <pc:chgData name="François Allaire" userId="0198ad9f-4c41-4f62-a19e-a8e76c49ee66" providerId="ADAL" clId="{BC6758D8-EEF6-43A1-B6EA-6A9565526255}" dt="2024-11-04T18:36:00.702" v="3932"/>
        <pc:sldMkLst>
          <pc:docMk/>
          <pc:sldMk cId="685656294" sldId="318"/>
        </pc:sldMkLst>
        <pc:spChg chg="add mod">
          <ac:chgData name="François Allaire" userId="0198ad9f-4c41-4f62-a19e-a8e76c49ee66" providerId="ADAL" clId="{BC6758D8-EEF6-43A1-B6EA-6A9565526255}" dt="2024-11-04T18:36:00.702" v="3932"/>
          <ac:spMkLst>
            <pc:docMk/>
            <pc:sldMk cId="685656294" sldId="318"/>
            <ac:spMk id="6" creationId="{84A917D0-EE26-A363-116E-86D14B2BA1D2}"/>
          </ac:spMkLst>
        </pc:spChg>
        <pc:spChg chg="add mod">
          <ac:chgData name="François Allaire" userId="0198ad9f-4c41-4f62-a19e-a8e76c49ee66" providerId="ADAL" clId="{BC6758D8-EEF6-43A1-B6EA-6A9565526255}" dt="2024-11-04T18:36:00.702" v="3932"/>
          <ac:spMkLst>
            <pc:docMk/>
            <pc:sldMk cId="685656294" sldId="318"/>
            <ac:spMk id="7" creationId="{6C58C2E8-AA9E-6319-B0DB-8827B27CD079}"/>
          </ac:spMkLst>
        </pc:spChg>
        <pc:spChg chg="add mod">
          <ac:chgData name="François Allaire" userId="0198ad9f-4c41-4f62-a19e-a8e76c49ee66" providerId="ADAL" clId="{BC6758D8-EEF6-43A1-B6EA-6A9565526255}" dt="2024-11-04T18:36:00.702" v="3932"/>
          <ac:spMkLst>
            <pc:docMk/>
            <pc:sldMk cId="685656294" sldId="318"/>
            <ac:spMk id="8" creationId="{326B25EA-FA5B-47FD-1599-17BA8E8BFF99}"/>
          </ac:spMkLst>
        </pc:spChg>
        <pc:spChg chg="add mod">
          <ac:chgData name="François Allaire" userId="0198ad9f-4c41-4f62-a19e-a8e76c49ee66" providerId="ADAL" clId="{BC6758D8-EEF6-43A1-B6EA-6A9565526255}" dt="2024-11-04T18:36:00.702" v="3932"/>
          <ac:spMkLst>
            <pc:docMk/>
            <pc:sldMk cId="685656294" sldId="318"/>
            <ac:spMk id="9" creationId="{1B7F4BEC-0F7B-2168-1CCF-20310BCF1B77}"/>
          </ac:spMkLst>
        </pc:spChg>
        <pc:spChg chg="add mod">
          <ac:chgData name="François Allaire" userId="0198ad9f-4c41-4f62-a19e-a8e76c49ee66" providerId="ADAL" clId="{BC6758D8-EEF6-43A1-B6EA-6A9565526255}" dt="2024-11-04T18:36:00.702" v="3932"/>
          <ac:spMkLst>
            <pc:docMk/>
            <pc:sldMk cId="685656294" sldId="318"/>
            <ac:spMk id="10" creationId="{26F8BC51-00A4-65ED-D562-0A1F64582756}"/>
          </ac:spMkLst>
        </pc:spChg>
        <pc:spChg chg="add mod">
          <ac:chgData name="François Allaire" userId="0198ad9f-4c41-4f62-a19e-a8e76c49ee66" providerId="ADAL" clId="{BC6758D8-EEF6-43A1-B6EA-6A9565526255}" dt="2024-11-04T18:36:00.702" v="3932"/>
          <ac:spMkLst>
            <pc:docMk/>
            <pc:sldMk cId="685656294" sldId="318"/>
            <ac:spMk id="12" creationId="{5726D8AF-36E3-9184-5041-8370AE96FEBD}"/>
          </ac:spMkLst>
        </pc:spChg>
        <pc:spChg chg="add mod">
          <ac:chgData name="François Allaire" userId="0198ad9f-4c41-4f62-a19e-a8e76c49ee66" providerId="ADAL" clId="{BC6758D8-EEF6-43A1-B6EA-6A9565526255}" dt="2024-11-04T18:36:00.702" v="3932"/>
          <ac:spMkLst>
            <pc:docMk/>
            <pc:sldMk cId="685656294" sldId="318"/>
            <ac:spMk id="13" creationId="{B148D0FE-B85C-50D2-2658-69568F3B1A6C}"/>
          </ac:spMkLst>
        </pc:spChg>
        <pc:picChg chg="add mod">
          <ac:chgData name="François Allaire" userId="0198ad9f-4c41-4f62-a19e-a8e76c49ee66" providerId="ADAL" clId="{BC6758D8-EEF6-43A1-B6EA-6A9565526255}" dt="2024-11-04T18:36:00.702" v="3932"/>
          <ac:picMkLst>
            <pc:docMk/>
            <pc:sldMk cId="685656294" sldId="318"/>
            <ac:picMk id="14" creationId="{E57F27D2-2057-AB07-C8B4-92C4CF1FA764}"/>
          </ac:picMkLst>
        </pc:picChg>
        <pc:picChg chg="add mod">
          <ac:chgData name="François Allaire" userId="0198ad9f-4c41-4f62-a19e-a8e76c49ee66" providerId="ADAL" clId="{BC6758D8-EEF6-43A1-B6EA-6A9565526255}" dt="2024-11-04T18:36:00.702" v="3932"/>
          <ac:picMkLst>
            <pc:docMk/>
            <pc:sldMk cId="685656294" sldId="318"/>
            <ac:picMk id="15" creationId="{CF10B010-1F8D-5E48-1659-82408A1CDCCF}"/>
          </ac:picMkLst>
        </pc:picChg>
        <pc:picChg chg="add mod">
          <ac:chgData name="François Allaire" userId="0198ad9f-4c41-4f62-a19e-a8e76c49ee66" providerId="ADAL" clId="{BC6758D8-EEF6-43A1-B6EA-6A9565526255}" dt="2024-11-04T18:36:00.702" v="3932"/>
          <ac:picMkLst>
            <pc:docMk/>
            <pc:sldMk cId="685656294" sldId="318"/>
            <ac:picMk id="16" creationId="{0E807858-490C-B025-1E91-C652B750237F}"/>
          </ac:picMkLst>
        </pc:picChg>
        <pc:picChg chg="add mod">
          <ac:chgData name="François Allaire" userId="0198ad9f-4c41-4f62-a19e-a8e76c49ee66" providerId="ADAL" clId="{BC6758D8-EEF6-43A1-B6EA-6A9565526255}" dt="2024-11-04T18:36:00.702" v="3932"/>
          <ac:picMkLst>
            <pc:docMk/>
            <pc:sldMk cId="685656294" sldId="318"/>
            <ac:picMk id="17" creationId="{D95E6762-772A-B366-265E-378494A7C5F1}"/>
          </ac:picMkLst>
        </pc:picChg>
        <pc:picChg chg="add mod">
          <ac:chgData name="François Allaire" userId="0198ad9f-4c41-4f62-a19e-a8e76c49ee66" providerId="ADAL" clId="{BC6758D8-EEF6-43A1-B6EA-6A9565526255}" dt="2024-11-04T18:36:00.702" v="3932"/>
          <ac:picMkLst>
            <pc:docMk/>
            <pc:sldMk cId="685656294" sldId="318"/>
            <ac:picMk id="18" creationId="{CAEC4377-F812-449A-A407-64861E2A27EE}"/>
          </ac:picMkLst>
        </pc:picChg>
        <pc:picChg chg="add mod">
          <ac:chgData name="François Allaire" userId="0198ad9f-4c41-4f62-a19e-a8e76c49ee66" providerId="ADAL" clId="{BC6758D8-EEF6-43A1-B6EA-6A9565526255}" dt="2024-11-04T18:36:00.702" v="3932"/>
          <ac:picMkLst>
            <pc:docMk/>
            <pc:sldMk cId="685656294" sldId="318"/>
            <ac:picMk id="19" creationId="{F0467F02-E581-BD75-8EF6-6C3C93E34029}"/>
          </ac:picMkLst>
        </pc:picChg>
        <pc:picChg chg="add mod">
          <ac:chgData name="François Allaire" userId="0198ad9f-4c41-4f62-a19e-a8e76c49ee66" providerId="ADAL" clId="{BC6758D8-EEF6-43A1-B6EA-6A9565526255}" dt="2024-11-04T18:36:00.702" v="3932"/>
          <ac:picMkLst>
            <pc:docMk/>
            <pc:sldMk cId="685656294" sldId="318"/>
            <ac:picMk id="20" creationId="{3B52EC68-73F4-6858-9792-E5C22E00E1D6}"/>
          </ac:picMkLst>
        </pc:picChg>
      </pc:sldChg>
      <pc:sldChg chg="addSp delSp modSp add mod">
        <pc:chgData name="François Allaire" userId="0198ad9f-4c41-4f62-a19e-a8e76c49ee66" providerId="ADAL" clId="{BC6758D8-EEF6-43A1-B6EA-6A9565526255}" dt="2024-11-04T18:36:48.605" v="3935"/>
        <pc:sldMkLst>
          <pc:docMk/>
          <pc:sldMk cId="1967139823" sldId="319"/>
        </pc:sldMkLst>
      </pc:sldChg>
      <pc:sldChg chg="addSp delSp modSp add mod">
        <pc:chgData name="François Allaire" userId="0198ad9f-4c41-4f62-a19e-a8e76c49ee66" providerId="ADAL" clId="{BC6758D8-EEF6-43A1-B6EA-6A9565526255}" dt="2024-11-06T14:19:37.424" v="4689" actId="403"/>
        <pc:sldMkLst>
          <pc:docMk/>
          <pc:sldMk cId="3354535524" sldId="320"/>
        </pc:sldMkLst>
        <pc:spChg chg="mod">
          <ac:chgData name="François Allaire" userId="0198ad9f-4c41-4f62-a19e-a8e76c49ee66" providerId="ADAL" clId="{BC6758D8-EEF6-43A1-B6EA-6A9565526255}" dt="2024-11-06T14:14:03.289" v="4672" actId="20577"/>
          <ac:spMkLst>
            <pc:docMk/>
            <pc:sldMk cId="3354535524" sldId="320"/>
            <ac:spMk id="4" creationId="{B6316881-5DBF-6676-D9E6-379F7CBCFD5D}"/>
          </ac:spMkLst>
        </pc:spChg>
      </pc:sldChg>
    </pc:docChg>
  </pc:docChgLst>
  <pc:docChgLst>
    <pc:chgData name="François Allaire" userId="0198ad9f-4c41-4f62-a19e-a8e76c49ee66" providerId="ADAL" clId="{9B7AA15D-E2CA-49A5-B427-86ECA3E155DC}"/>
    <pc:docChg chg="modSld">
      <pc:chgData name="François Allaire" userId="0198ad9f-4c41-4f62-a19e-a8e76c49ee66" providerId="ADAL" clId="{9B7AA15D-E2CA-49A5-B427-86ECA3E155DC}" dt="2024-11-11T15:48:20.992" v="1" actId="1076"/>
      <pc:docMkLst>
        <pc:docMk/>
      </pc:docMkLst>
      <pc:sldChg chg="modSp mod">
        <pc:chgData name="François Allaire" userId="0198ad9f-4c41-4f62-a19e-a8e76c49ee66" providerId="ADAL" clId="{9B7AA15D-E2CA-49A5-B427-86ECA3E155DC}" dt="2024-11-11T15:48:20.992" v="1" actId="1076"/>
        <pc:sldMkLst>
          <pc:docMk/>
          <pc:sldMk cId="710104499" sldId="296"/>
        </pc:sldMkLst>
        <pc:spChg chg="mod">
          <ac:chgData name="François Allaire" userId="0198ad9f-4c41-4f62-a19e-a8e76c49ee66" providerId="ADAL" clId="{9B7AA15D-E2CA-49A5-B427-86ECA3E155DC}" dt="2024-11-11T15:48:20.992" v="1" actId="1076"/>
          <ac:spMkLst>
            <pc:docMk/>
            <pc:sldMk cId="710104499" sldId="296"/>
            <ac:spMk id="3" creationId="{3680650B-85E2-6B30-C822-288007377FB9}"/>
          </ac:spMkLst>
        </pc:spChg>
      </pc:sldChg>
      <pc:sldChg chg="modSp mod">
        <pc:chgData name="François Allaire" userId="0198ad9f-4c41-4f62-a19e-a8e76c49ee66" providerId="ADAL" clId="{9B7AA15D-E2CA-49A5-B427-86ECA3E155DC}" dt="2024-11-11T15:48:04.896" v="0" actId="1076"/>
        <pc:sldMkLst>
          <pc:docMk/>
          <pc:sldMk cId="2969847664" sldId="317"/>
        </pc:sldMkLst>
        <pc:spChg chg="mod">
          <ac:chgData name="François Allaire" userId="0198ad9f-4c41-4f62-a19e-a8e76c49ee66" providerId="ADAL" clId="{9B7AA15D-E2CA-49A5-B427-86ECA3E155DC}" dt="2024-11-11T15:48:04.896" v="0" actId="1076"/>
          <ac:spMkLst>
            <pc:docMk/>
            <pc:sldMk cId="2969847664" sldId="317"/>
            <ac:spMk id="3" creationId="{3680650B-85E2-6B30-C822-288007377FB9}"/>
          </ac:spMkLst>
        </pc:spChg>
      </pc:sldChg>
    </pc:docChg>
  </pc:docChgLst>
  <pc:docChgLst>
    <pc:chgData name="Manal Essadri" userId="a4be0a07-4569-4963-a983-db583624ba79" providerId="ADAL" clId="{4A6BD67B-375E-4AE6-A58D-BB583A233B38}"/>
    <pc:docChg chg="undo redo custSel modSld">
      <pc:chgData name="Manal Essadri" userId="a4be0a07-4569-4963-a983-db583624ba79" providerId="ADAL" clId="{4A6BD67B-375E-4AE6-A58D-BB583A233B38}" dt="2024-10-23T00:10:18.963" v="254" actId="20577"/>
      <pc:docMkLst>
        <pc:docMk/>
      </pc:docMkLst>
      <pc:sldChg chg="modSp mod">
        <pc:chgData name="Manal Essadri" userId="a4be0a07-4569-4963-a983-db583624ba79" providerId="ADAL" clId="{4A6BD67B-375E-4AE6-A58D-BB583A233B38}" dt="2024-10-22T23:58:35.361" v="96" actId="14100"/>
        <pc:sldMkLst>
          <pc:docMk/>
          <pc:sldMk cId="3804827994" sldId="266"/>
        </pc:sldMkLst>
        <pc:spChg chg="mod">
          <ac:chgData name="Manal Essadri" userId="a4be0a07-4569-4963-a983-db583624ba79" providerId="ADAL" clId="{4A6BD67B-375E-4AE6-A58D-BB583A233B38}" dt="2024-10-22T23:58:35.361" v="96" actId="14100"/>
          <ac:spMkLst>
            <pc:docMk/>
            <pc:sldMk cId="3804827994" sldId="266"/>
            <ac:spMk id="4" creationId="{99BDBCC5-6CCE-B553-EAAF-2733E72306F1}"/>
          </ac:spMkLst>
        </pc:spChg>
      </pc:sldChg>
      <pc:sldChg chg="modSp mod">
        <pc:chgData name="Manal Essadri" userId="a4be0a07-4569-4963-a983-db583624ba79" providerId="ADAL" clId="{4A6BD67B-375E-4AE6-A58D-BB583A233B38}" dt="2024-10-23T00:03:05.491" v="191" actId="20577"/>
        <pc:sldMkLst>
          <pc:docMk/>
          <pc:sldMk cId="4061726496" sldId="267"/>
        </pc:sldMkLst>
        <pc:spChg chg="mod">
          <ac:chgData name="Manal Essadri" userId="a4be0a07-4569-4963-a983-db583624ba79" providerId="ADAL" clId="{4A6BD67B-375E-4AE6-A58D-BB583A233B38}" dt="2024-10-23T00:03:05.491" v="191" actId="20577"/>
          <ac:spMkLst>
            <pc:docMk/>
            <pc:sldMk cId="4061726496" sldId="267"/>
            <ac:spMk id="2" creationId="{83FC74B4-F6AC-9796-6ACD-5F2C439F801C}"/>
          </ac:spMkLst>
        </pc:spChg>
        <pc:spChg chg="mod">
          <ac:chgData name="Manal Essadri" userId="a4be0a07-4569-4963-a983-db583624ba79" providerId="ADAL" clId="{4A6BD67B-375E-4AE6-A58D-BB583A233B38}" dt="2024-10-23T00:02:21.881" v="158" actId="20577"/>
          <ac:spMkLst>
            <pc:docMk/>
            <pc:sldMk cId="4061726496" sldId="267"/>
            <ac:spMk id="3" creationId="{3680650B-85E2-6B30-C822-288007377FB9}"/>
          </ac:spMkLst>
        </pc:spChg>
      </pc:sldChg>
      <pc:sldChg chg="modSp mod">
        <pc:chgData name="Manal Essadri" userId="a4be0a07-4569-4963-a983-db583624ba79" providerId="ADAL" clId="{4A6BD67B-375E-4AE6-A58D-BB583A233B38}" dt="2024-10-23T00:01:11.549" v="132" actId="1076"/>
        <pc:sldMkLst>
          <pc:docMk/>
          <pc:sldMk cId="3477829919" sldId="268"/>
        </pc:sldMkLst>
      </pc:sldChg>
      <pc:sldChg chg="modSp mod">
        <pc:chgData name="Manal Essadri" userId="a4be0a07-4569-4963-a983-db583624ba79" providerId="ADAL" clId="{4A6BD67B-375E-4AE6-A58D-BB583A233B38}" dt="2024-10-22T23:59:30.184" v="129" actId="20577"/>
        <pc:sldMkLst>
          <pc:docMk/>
          <pc:sldMk cId="3167058875" sldId="269"/>
        </pc:sldMkLst>
        <pc:spChg chg="mod">
          <ac:chgData name="Manal Essadri" userId="a4be0a07-4569-4963-a983-db583624ba79" providerId="ADAL" clId="{4A6BD67B-375E-4AE6-A58D-BB583A233B38}" dt="2024-10-22T23:59:30.184" v="129" actId="20577"/>
          <ac:spMkLst>
            <pc:docMk/>
            <pc:sldMk cId="3167058875" sldId="269"/>
            <ac:spMk id="3" creationId="{C4BF08E9-144D-6AE9-EBB4-B7E1CA488549}"/>
          </ac:spMkLst>
        </pc:spChg>
      </pc:sldChg>
      <pc:sldChg chg="modSp mod">
        <pc:chgData name="Manal Essadri" userId="a4be0a07-4569-4963-a983-db583624ba79" providerId="ADAL" clId="{4A6BD67B-375E-4AE6-A58D-BB583A233B38}" dt="2024-10-23T00:03:29.623" v="192" actId="20577"/>
        <pc:sldMkLst>
          <pc:docMk/>
          <pc:sldMk cId="3593147885" sldId="275"/>
        </pc:sldMkLst>
      </pc:sldChg>
      <pc:sldChg chg="modSp mod">
        <pc:chgData name="Manal Essadri" userId="a4be0a07-4569-4963-a983-db583624ba79" providerId="ADAL" clId="{4A6BD67B-375E-4AE6-A58D-BB583A233B38}" dt="2024-10-23T00:05:10.621" v="214" actId="120"/>
        <pc:sldMkLst>
          <pc:docMk/>
          <pc:sldMk cId="1965227135" sldId="277"/>
        </pc:sldMkLst>
      </pc:sldChg>
      <pc:sldChg chg="modSp mod">
        <pc:chgData name="Manal Essadri" userId="a4be0a07-4569-4963-a983-db583624ba79" providerId="ADAL" clId="{4A6BD67B-375E-4AE6-A58D-BB583A233B38}" dt="2024-10-23T00:09:36.886" v="243" actId="20577"/>
        <pc:sldMkLst>
          <pc:docMk/>
          <pc:sldMk cId="1542138039" sldId="278"/>
        </pc:sldMkLst>
      </pc:sldChg>
      <pc:sldChg chg="modSp mod">
        <pc:chgData name="Manal Essadri" userId="a4be0a07-4569-4963-a983-db583624ba79" providerId="ADAL" clId="{4A6BD67B-375E-4AE6-A58D-BB583A233B38}" dt="2024-10-23T00:05:43.888" v="225" actId="20577"/>
        <pc:sldMkLst>
          <pc:docMk/>
          <pc:sldMk cId="4239682349" sldId="294"/>
        </pc:sldMkLst>
      </pc:sldChg>
      <pc:sldChg chg="modSp mod">
        <pc:chgData name="Manal Essadri" userId="a4be0a07-4569-4963-a983-db583624ba79" providerId="ADAL" clId="{4A6BD67B-375E-4AE6-A58D-BB583A233B38}" dt="2024-10-23T00:10:18.963" v="254" actId="20577"/>
        <pc:sldMkLst>
          <pc:docMk/>
          <pc:sldMk cId="889419516" sldId="295"/>
        </pc:sldMkLst>
      </pc:sldChg>
    </pc:docChg>
  </pc:docChgLst>
  <pc:docChgLst>
    <pc:chgData name="Manal Essadri" userId="S::messadri@ressources.coop::a4be0a07-4569-4963-a983-db583624ba79" providerId="AD" clId="Web-{6E781602-69F6-B6CE-9C59-E352F8C47EC8}"/>
    <pc:docChg chg="modSld">
      <pc:chgData name="Manal Essadri" userId="S::messadri@ressources.coop::a4be0a07-4569-4963-a983-db583624ba79" providerId="AD" clId="Web-{6E781602-69F6-B6CE-9C59-E352F8C47EC8}" dt="2024-10-22T23:50:00.437" v="14" actId="1076"/>
      <pc:docMkLst>
        <pc:docMk/>
      </pc:docMkLst>
      <pc:sldChg chg="addSp modSp">
        <pc:chgData name="Manal Essadri" userId="S::messadri@ressources.coop::a4be0a07-4569-4963-a983-db583624ba79" providerId="AD" clId="Web-{6E781602-69F6-B6CE-9C59-E352F8C47EC8}" dt="2024-10-22T23:50:00.437" v="14" actId="1076"/>
        <pc:sldMkLst>
          <pc:docMk/>
          <pc:sldMk cId="3804827994" sldId="266"/>
        </pc:sldMkLst>
        <pc:spChg chg="mod">
          <ac:chgData name="Manal Essadri" userId="S::messadri@ressources.coop::a4be0a07-4569-4963-a983-db583624ba79" providerId="AD" clId="Web-{6E781602-69F6-B6CE-9C59-E352F8C47EC8}" dt="2024-10-22T23:49:55.015" v="12" actId="20577"/>
          <ac:spMkLst>
            <pc:docMk/>
            <pc:sldMk cId="3804827994" sldId="266"/>
            <ac:spMk id="4" creationId="{99BDBCC5-6CCE-B553-EAAF-2733E72306F1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210E05-2DBC-4D9C-8AC8-A8C140DAA78C}" type="doc">
      <dgm:prSet loTypeId="urn:microsoft.com/office/officeart/2005/8/layout/cycle4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9DC84CC2-E064-4333-B22E-04A8E8000A22}">
      <dgm:prSet phldrT="[Texte]" custT="1"/>
      <dgm:spPr>
        <a:solidFill>
          <a:srgbClr val="1C4F90"/>
        </a:solidFill>
        <a:ln>
          <a:noFill/>
        </a:ln>
      </dgm:spPr>
      <dgm:t>
        <a:bodyPr/>
        <a:lstStyle/>
        <a:p>
          <a:r>
            <a:rPr lang="fr-CA" sz="1600" b="1" i="0" dirty="0">
              <a:latin typeface="Lato" panose="020F0502020204030203" pitchFamily="34" charset="0"/>
            </a:rPr>
            <a:t>Assemblée  des membres</a:t>
          </a:r>
          <a:endParaRPr lang="fr-CA" sz="1600" b="1" dirty="0">
            <a:latin typeface="Lato" panose="020F0502020204030203" pitchFamily="34" charset="0"/>
          </a:endParaRPr>
        </a:p>
      </dgm:t>
    </dgm:pt>
    <dgm:pt modelId="{69DB2384-F7AC-4811-AEFE-0895AC2F4641}" type="parTrans" cxnId="{0AA18FC7-BCF4-40EC-802B-FDB8AC7F7402}">
      <dgm:prSet/>
      <dgm:spPr/>
      <dgm:t>
        <a:bodyPr/>
        <a:lstStyle/>
        <a:p>
          <a:endParaRPr lang="fr-CA"/>
        </a:p>
      </dgm:t>
    </dgm:pt>
    <dgm:pt modelId="{00AEE3D5-7F9A-4A69-A1DF-60B8FB1D8CD9}" type="sibTrans" cxnId="{0AA18FC7-BCF4-40EC-802B-FDB8AC7F7402}">
      <dgm:prSet/>
      <dgm:spPr/>
      <dgm:t>
        <a:bodyPr/>
        <a:lstStyle/>
        <a:p>
          <a:endParaRPr lang="fr-CA"/>
        </a:p>
      </dgm:t>
    </dgm:pt>
    <dgm:pt modelId="{789BB39E-B6B2-4EB8-9C0A-E03263DD4C6C}">
      <dgm:prSet phldrT="[Texte]" custT="1"/>
      <dgm:spPr>
        <a:solidFill>
          <a:srgbClr val="333F4C"/>
        </a:solidFill>
        <a:ln>
          <a:noFill/>
        </a:ln>
      </dgm:spPr>
      <dgm:t>
        <a:bodyPr/>
        <a:lstStyle/>
        <a:p>
          <a:r>
            <a:rPr lang="fr-CA" sz="1600" b="1" dirty="0">
              <a:latin typeface="Lato" panose="020F0502020204030203" pitchFamily="34" charset="0"/>
            </a:rPr>
            <a:t>Conseil d’</a:t>
          </a:r>
          <a:r>
            <a:rPr lang="fr-CA" sz="1600" b="1" dirty="0" err="1">
              <a:latin typeface="Lato" panose="020F0502020204030203" pitchFamily="34" charset="0"/>
            </a:rPr>
            <a:t>adminis-tration</a:t>
          </a:r>
          <a:endParaRPr lang="fr-CA" sz="1600" b="1" dirty="0">
            <a:latin typeface="Lato" panose="020F0502020204030203" pitchFamily="34" charset="0"/>
          </a:endParaRPr>
        </a:p>
      </dgm:t>
    </dgm:pt>
    <dgm:pt modelId="{650848F2-7790-4D27-829D-DAAC21B496E5}" type="parTrans" cxnId="{A5607615-850C-4E25-A510-0CC5A3B7844A}">
      <dgm:prSet/>
      <dgm:spPr/>
      <dgm:t>
        <a:bodyPr/>
        <a:lstStyle/>
        <a:p>
          <a:endParaRPr lang="fr-CA"/>
        </a:p>
      </dgm:t>
    </dgm:pt>
    <dgm:pt modelId="{19205A6E-EEF3-4D79-8EB8-8EEF3D062AEF}" type="sibTrans" cxnId="{A5607615-850C-4E25-A510-0CC5A3B7844A}">
      <dgm:prSet/>
      <dgm:spPr/>
      <dgm:t>
        <a:bodyPr/>
        <a:lstStyle/>
        <a:p>
          <a:endParaRPr lang="fr-CA"/>
        </a:p>
      </dgm:t>
    </dgm:pt>
    <dgm:pt modelId="{5C84C3AE-6543-47C7-93CE-E836E36A7D15}">
      <dgm:prSet phldrT="[Texte]" custT="1"/>
      <dgm:spPr>
        <a:solidFill>
          <a:srgbClr val="005F63"/>
        </a:solidFill>
        <a:ln>
          <a:noFill/>
        </a:ln>
      </dgm:spPr>
      <dgm:t>
        <a:bodyPr/>
        <a:lstStyle/>
        <a:p>
          <a:pPr algn="r"/>
          <a:r>
            <a:rPr lang="fr-CA" sz="1600" b="1" dirty="0">
              <a:latin typeface="Lato" panose="020F0502020204030203" pitchFamily="34" charset="0"/>
            </a:rPr>
            <a:t>Direction générale</a:t>
          </a:r>
        </a:p>
      </dgm:t>
    </dgm:pt>
    <dgm:pt modelId="{419ED9FC-B3BA-431F-852B-13587B662F30}" type="parTrans" cxnId="{0FAB8133-B051-4DA5-A473-E082425C7C18}">
      <dgm:prSet/>
      <dgm:spPr/>
      <dgm:t>
        <a:bodyPr/>
        <a:lstStyle/>
        <a:p>
          <a:endParaRPr lang="fr-CA"/>
        </a:p>
      </dgm:t>
    </dgm:pt>
    <dgm:pt modelId="{23E39A17-C6C2-4BFB-9383-45AFDAE0BB7D}" type="sibTrans" cxnId="{0FAB8133-B051-4DA5-A473-E082425C7C18}">
      <dgm:prSet/>
      <dgm:spPr/>
      <dgm:t>
        <a:bodyPr/>
        <a:lstStyle/>
        <a:p>
          <a:endParaRPr lang="fr-CA"/>
        </a:p>
      </dgm:t>
    </dgm:pt>
    <dgm:pt modelId="{DD37DE9F-BEA8-4889-931A-5E32B92391D7}">
      <dgm:prSet phldrT="[Texte]" custT="1"/>
      <dgm:spPr>
        <a:solidFill>
          <a:srgbClr val="0072DA"/>
        </a:solidFill>
        <a:ln>
          <a:noFill/>
        </a:ln>
      </dgm:spPr>
      <dgm:t>
        <a:bodyPr/>
        <a:lstStyle/>
        <a:p>
          <a:pPr algn="l"/>
          <a:r>
            <a:rPr lang="fr-CA" sz="1600" b="1" dirty="0">
              <a:latin typeface="Lato" panose="020F0502020204030203" pitchFamily="34" charset="0"/>
            </a:rPr>
            <a:t>Employés et clients</a:t>
          </a:r>
        </a:p>
      </dgm:t>
    </dgm:pt>
    <dgm:pt modelId="{89CA3CCC-7F87-48A2-8539-51BE83639C85}" type="parTrans" cxnId="{B5E537D9-3A8E-49E3-8285-349AEFC8A1E3}">
      <dgm:prSet/>
      <dgm:spPr/>
      <dgm:t>
        <a:bodyPr/>
        <a:lstStyle/>
        <a:p>
          <a:endParaRPr lang="fr-CA"/>
        </a:p>
      </dgm:t>
    </dgm:pt>
    <dgm:pt modelId="{74E17D93-603B-4C5B-BEE3-FE7141EF72D2}" type="sibTrans" cxnId="{B5E537D9-3A8E-49E3-8285-349AEFC8A1E3}">
      <dgm:prSet/>
      <dgm:spPr/>
      <dgm:t>
        <a:bodyPr/>
        <a:lstStyle/>
        <a:p>
          <a:endParaRPr lang="fr-CA"/>
        </a:p>
      </dgm:t>
    </dgm:pt>
    <dgm:pt modelId="{0229B724-38F3-4620-B9EF-D5AB3804C91D}">
      <dgm:prSet custScaleX="139630" custScaleY="123014" custLinFactNeighborX="-50717" custLinFactNeighborY="24365"/>
      <dgm:spPr>
        <a:ln>
          <a:solidFill>
            <a:srgbClr val="19A371"/>
          </a:solidFill>
        </a:ln>
      </dgm:spPr>
      <dgm:t>
        <a:bodyPr/>
        <a:lstStyle/>
        <a:p>
          <a:endParaRPr lang="fr-FR"/>
        </a:p>
      </dgm:t>
    </dgm:pt>
    <dgm:pt modelId="{79B925FC-034E-4905-88A8-469823EFF715}" type="parTrans" cxnId="{6C762980-5C3B-449F-AAF5-7C03CDB4CBFB}">
      <dgm:prSet/>
      <dgm:spPr/>
      <dgm:t>
        <a:bodyPr/>
        <a:lstStyle/>
        <a:p>
          <a:endParaRPr lang="fr-CA"/>
        </a:p>
      </dgm:t>
    </dgm:pt>
    <dgm:pt modelId="{6940C503-690D-4BCE-9524-7F7E791A523B}" type="sibTrans" cxnId="{6C762980-5C3B-449F-AAF5-7C03CDB4CBFB}">
      <dgm:prSet/>
      <dgm:spPr/>
      <dgm:t>
        <a:bodyPr/>
        <a:lstStyle/>
        <a:p>
          <a:endParaRPr lang="fr-CA"/>
        </a:p>
      </dgm:t>
    </dgm:pt>
    <dgm:pt modelId="{AE46CBDB-D95C-4B26-A2CB-EB333C5FCC87}">
      <dgm:prSet custScaleX="139630" custScaleY="123014" custLinFactNeighborX="-50717" custLinFactNeighborY="24365"/>
      <dgm:spPr>
        <a:ln>
          <a:solidFill>
            <a:srgbClr val="19A371"/>
          </a:solidFill>
        </a:ln>
      </dgm:spPr>
      <dgm:t>
        <a:bodyPr/>
        <a:lstStyle/>
        <a:p>
          <a:endParaRPr lang="fr-FR"/>
        </a:p>
      </dgm:t>
    </dgm:pt>
    <dgm:pt modelId="{D0C1D097-F98E-4208-AEDA-E17DBE5E0673}" type="parTrans" cxnId="{543E2229-2433-4E53-89F8-B373B7BDEFC4}">
      <dgm:prSet/>
      <dgm:spPr/>
      <dgm:t>
        <a:bodyPr/>
        <a:lstStyle/>
        <a:p>
          <a:endParaRPr lang="fr-CA"/>
        </a:p>
      </dgm:t>
    </dgm:pt>
    <dgm:pt modelId="{EF678795-E523-4861-898C-BBFE8B60AC55}" type="sibTrans" cxnId="{543E2229-2433-4E53-89F8-B373B7BDEFC4}">
      <dgm:prSet/>
      <dgm:spPr/>
      <dgm:t>
        <a:bodyPr/>
        <a:lstStyle/>
        <a:p>
          <a:endParaRPr lang="fr-CA"/>
        </a:p>
      </dgm:t>
    </dgm:pt>
    <dgm:pt modelId="{978860E6-6DA8-4F38-BF8E-0E40D51ADE84}">
      <dgm:prSet custScaleX="139630" custScaleY="123014" custLinFactNeighborX="-50717" custLinFactNeighborY="24365"/>
      <dgm:spPr>
        <a:ln>
          <a:solidFill>
            <a:srgbClr val="19A371"/>
          </a:solidFill>
        </a:ln>
      </dgm:spPr>
      <dgm:t>
        <a:bodyPr/>
        <a:lstStyle/>
        <a:p>
          <a:endParaRPr lang="fr-FR"/>
        </a:p>
      </dgm:t>
    </dgm:pt>
    <dgm:pt modelId="{4D84B3FB-635F-4C0E-8EE2-FAF220B24F9A}" type="parTrans" cxnId="{BFFE3296-8DAB-4BA4-BB4A-8D82BEFF3712}">
      <dgm:prSet/>
      <dgm:spPr/>
      <dgm:t>
        <a:bodyPr/>
        <a:lstStyle/>
        <a:p>
          <a:endParaRPr lang="fr-CA"/>
        </a:p>
      </dgm:t>
    </dgm:pt>
    <dgm:pt modelId="{FB6F0B38-D0EA-40F7-A085-07DA6DC0826D}" type="sibTrans" cxnId="{BFFE3296-8DAB-4BA4-BB4A-8D82BEFF3712}">
      <dgm:prSet/>
      <dgm:spPr/>
      <dgm:t>
        <a:bodyPr/>
        <a:lstStyle/>
        <a:p>
          <a:endParaRPr lang="fr-CA"/>
        </a:p>
      </dgm:t>
    </dgm:pt>
    <dgm:pt modelId="{CFDAC728-4B5E-494D-A629-AE7102A5C7AB}">
      <dgm:prSet phldrT="[Texte]" custScaleX="139630" custScaleY="123014" custLinFactNeighborX="-50717" custLinFactNeighborY="24365"/>
      <dgm:spPr>
        <a:ln>
          <a:solidFill>
            <a:srgbClr val="19A371"/>
          </a:solidFill>
        </a:ln>
      </dgm:spPr>
      <dgm:t>
        <a:bodyPr/>
        <a:lstStyle/>
        <a:p>
          <a:endParaRPr lang="fr-FR"/>
        </a:p>
      </dgm:t>
    </dgm:pt>
    <dgm:pt modelId="{6D11DBCF-8DE5-4179-B5A0-E68F0E138AD2}" type="parTrans" cxnId="{0603D961-C850-44D1-B7CF-0824B0F8AC01}">
      <dgm:prSet/>
      <dgm:spPr/>
      <dgm:t>
        <a:bodyPr/>
        <a:lstStyle/>
        <a:p>
          <a:endParaRPr lang="fr-CA"/>
        </a:p>
      </dgm:t>
    </dgm:pt>
    <dgm:pt modelId="{21EDA330-B547-494D-85EA-EB5AB0E0879C}" type="sibTrans" cxnId="{0603D961-C850-44D1-B7CF-0824B0F8AC01}">
      <dgm:prSet/>
      <dgm:spPr/>
      <dgm:t>
        <a:bodyPr/>
        <a:lstStyle/>
        <a:p>
          <a:endParaRPr lang="fr-CA"/>
        </a:p>
      </dgm:t>
    </dgm:pt>
    <dgm:pt modelId="{A0EC87EA-941D-40AB-BC44-D8837208F9E0}">
      <dgm:prSet phldrT="[Texte]" custScaleX="139630" custScaleY="123014" custLinFactNeighborX="-48159" custLinFactNeighborY="31592"/>
      <dgm:spPr>
        <a:ln>
          <a:solidFill>
            <a:srgbClr val="19A371"/>
          </a:solidFill>
        </a:ln>
      </dgm:spPr>
      <dgm:t>
        <a:bodyPr/>
        <a:lstStyle/>
        <a:p>
          <a:endParaRPr lang="fr-FR"/>
        </a:p>
      </dgm:t>
    </dgm:pt>
    <dgm:pt modelId="{8C7B651F-60AB-413A-BB73-79F576FEE7B0}" type="parTrans" cxnId="{E28641D9-64F9-471B-8580-DEBE830B2110}">
      <dgm:prSet/>
      <dgm:spPr/>
      <dgm:t>
        <a:bodyPr/>
        <a:lstStyle/>
        <a:p>
          <a:endParaRPr lang="fr-CA"/>
        </a:p>
      </dgm:t>
    </dgm:pt>
    <dgm:pt modelId="{A863D33A-949F-4E5F-B2B5-E6D29966EB46}" type="sibTrans" cxnId="{E28641D9-64F9-471B-8580-DEBE830B2110}">
      <dgm:prSet/>
      <dgm:spPr/>
      <dgm:t>
        <a:bodyPr/>
        <a:lstStyle/>
        <a:p>
          <a:endParaRPr lang="fr-CA"/>
        </a:p>
      </dgm:t>
    </dgm:pt>
    <dgm:pt modelId="{135A9372-A78B-43C3-8355-BAE03988E087}">
      <dgm:prSet custScaleX="139630" custScaleY="123014" custLinFactNeighborX="-48159" custLinFactNeighborY="31592"/>
      <dgm:spPr>
        <a:ln>
          <a:solidFill>
            <a:srgbClr val="19A371"/>
          </a:solidFill>
        </a:ln>
      </dgm:spPr>
      <dgm:t>
        <a:bodyPr/>
        <a:lstStyle/>
        <a:p>
          <a:endParaRPr lang="fr-FR"/>
        </a:p>
      </dgm:t>
    </dgm:pt>
    <dgm:pt modelId="{D485ACA2-5616-4C8A-A59C-7FBC2BBC0993}" type="parTrans" cxnId="{66A13906-E8D3-432C-AA2F-13C2FB310E47}">
      <dgm:prSet/>
      <dgm:spPr/>
      <dgm:t>
        <a:bodyPr/>
        <a:lstStyle/>
        <a:p>
          <a:endParaRPr lang="fr-CA"/>
        </a:p>
      </dgm:t>
    </dgm:pt>
    <dgm:pt modelId="{5D59F267-26E8-4868-BA57-97284A09D7C0}" type="sibTrans" cxnId="{66A13906-E8D3-432C-AA2F-13C2FB310E47}">
      <dgm:prSet/>
      <dgm:spPr/>
      <dgm:t>
        <a:bodyPr/>
        <a:lstStyle/>
        <a:p>
          <a:endParaRPr lang="fr-CA"/>
        </a:p>
      </dgm:t>
    </dgm:pt>
    <dgm:pt modelId="{A461D277-E1E5-4076-8FA2-1BC9F5B2F291}">
      <dgm:prSet custScaleX="139630" custScaleY="123014" custLinFactNeighborX="-48159" custLinFactNeighborY="31592"/>
      <dgm:spPr>
        <a:ln>
          <a:solidFill>
            <a:srgbClr val="19A371"/>
          </a:solidFill>
        </a:ln>
      </dgm:spPr>
      <dgm:t>
        <a:bodyPr/>
        <a:lstStyle/>
        <a:p>
          <a:endParaRPr lang="fr-FR"/>
        </a:p>
      </dgm:t>
    </dgm:pt>
    <dgm:pt modelId="{FD42A852-9357-40E3-8607-D10ED2BCAD48}" type="parTrans" cxnId="{B80B6534-935C-40A7-B079-73AAC690C557}">
      <dgm:prSet/>
      <dgm:spPr/>
      <dgm:t>
        <a:bodyPr/>
        <a:lstStyle/>
        <a:p>
          <a:endParaRPr lang="fr-CA"/>
        </a:p>
      </dgm:t>
    </dgm:pt>
    <dgm:pt modelId="{C69BCCB0-54F3-4214-88A3-223561815A2A}" type="sibTrans" cxnId="{B80B6534-935C-40A7-B079-73AAC690C557}">
      <dgm:prSet/>
      <dgm:spPr/>
      <dgm:t>
        <a:bodyPr/>
        <a:lstStyle/>
        <a:p>
          <a:endParaRPr lang="fr-CA"/>
        </a:p>
      </dgm:t>
    </dgm:pt>
    <dgm:pt modelId="{FE26E55B-5059-461D-AFC5-B2835ACB4085}">
      <dgm:prSet custScaleX="139630" custScaleY="123014" custLinFactNeighborX="-48159" custLinFactNeighborY="31592"/>
      <dgm:spPr>
        <a:ln>
          <a:solidFill>
            <a:srgbClr val="19A371"/>
          </a:solidFill>
        </a:ln>
      </dgm:spPr>
      <dgm:t>
        <a:bodyPr/>
        <a:lstStyle/>
        <a:p>
          <a:endParaRPr lang="fr-FR"/>
        </a:p>
      </dgm:t>
    </dgm:pt>
    <dgm:pt modelId="{969DA64F-23D1-4B16-B69A-0FDD24BDFF66}" type="parTrans" cxnId="{DA78C821-60A5-406F-8A1C-A2E901D77F30}">
      <dgm:prSet/>
      <dgm:spPr/>
      <dgm:t>
        <a:bodyPr/>
        <a:lstStyle/>
        <a:p>
          <a:endParaRPr lang="fr-CA"/>
        </a:p>
      </dgm:t>
    </dgm:pt>
    <dgm:pt modelId="{581AEF82-BA45-4713-9A68-D31C30427FC8}" type="sibTrans" cxnId="{DA78C821-60A5-406F-8A1C-A2E901D77F30}">
      <dgm:prSet/>
      <dgm:spPr/>
      <dgm:t>
        <a:bodyPr/>
        <a:lstStyle/>
        <a:p>
          <a:endParaRPr lang="fr-CA"/>
        </a:p>
      </dgm:t>
    </dgm:pt>
    <dgm:pt modelId="{01AB1501-0192-4F28-9019-525930DB9CF6}" type="pres">
      <dgm:prSet presAssocID="{95210E05-2DBC-4D9C-8AC8-A8C140DAA78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5CE53C88-96DE-4A38-BFD4-C3CFEF536E40}" type="pres">
      <dgm:prSet presAssocID="{95210E05-2DBC-4D9C-8AC8-A8C140DAA78C}" presName="children" presStyleCnt="0"/>
      <dgm:spPr/>
    </dgm:pt>
    <dgm:pt modelId="{A332D939-A169-4A9D-8E88-DD7D77032EC3}" type="pres">
      <dgm:prSet presAssocID="{95210E05-2DBC-4D9C-8AC8-A8C140DAA78C}" presName="childPlaceholder" presStyleCnt="0"/>
      <dgm:spPr/>
    </dgm:pt>
    <dgm:pt modelId="{DF47A46E-40EF-4518-9B14-6C5DC6F3A7E2}" type="pres">
      <dgm:prSet presAssocID="{95210E05-2DBC-4D9C-8AC8-A8C140DAA78C}" presName="circle" presStyleCnt="0"/>
      <dgm:spPr/>
    </dgm:pt>
    <dgm:pt modelId="{2C963E91-1242-4ECB-8946-266B2FB74813}" type="pres">
      <dgm:prSet presAssocID="{95210E05-2DBC-4D9C-8AC8-A8C140DAA78C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55915EAF-5A7E-40B3-BC02-14CDEE42CD3B}" type="pres">
      <dgm:prSet presAssocID="{95210E05-2DBC-4D9C-8AC8-A8C140DAA78C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6030FF2E-FE49-4CFD-BB1E-6CF2445834D3}" type="pres">
      <dgm:prSet presAssocID="{95210E05-2DBC-4D9C-8AC8-A8C140DAA78C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380DA0BF-6310-485A-9FDE-854D1F2901FE}" type="pres">
      <dgm:prSet presAssocID="{95210E05-2DBC-4D9C-8AC8-A8C140DAA78C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3C954945-16D1-42E7-AE81-38AB0E7CCA1F}" type="pres">
      <dgm:prSet presAssocID="{95210E05-2DBC-4D9C-8AC8-A8C140DAA78C}" presName="quadrantPlaceholder" presStyleCnt="0"/>
      <dgm:spPr/>
    </dgm:pt>
    <dgm:pt modelId="{FE6E4293-8E27-421E-A2AE-C1DFAA102059}" type="pres">
      <dgm:prSet presAssocID="{95210E05-2DBC-4D9C-8AC8-A8C140DAA78C}" presName="center1" presStyleLbl="fgShp" presStyleIdx="0" presStyleCnt="2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solidFill>
          <a:srgbClr val="002B3C"/>
        </a:solidFill>
        <a:ln>
          <a:noFill/>
        </a:ln>
      </dgm:spPr>
    </dgm:pt>
    <dgm:pt modelId="{7098FEBB-1D21-40A8-A374-A97A5D4C96AA}" type="pres">
      <dgm:prSet presAssocID="{95210E05-2DBC-4D9C-8AC8-A8C140DAA78C}" presName="center2" presStyleLbl="fgShp" presStyleIdx="1" presStyleCnt="2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solidFill>
          <a:srgbClr val="002B3C"/>
        </a:solidFill>
        <a:ln>
          <a:noFill/>
        </a:ln>
      </dgm:spPr>
    </dgm:pt>
  </dgm:ptLst>
  <dgm:cxnLst>
    <dgm:cxn modelId="{66A13906-E8D3-432C-AA2F-13C2FB310E47}" srcId="{95210E05-2DBC-4D9C-8AC8-A8C140DAA78C}" destId="{135A9372-A78B-43C3-8355-BAE03988E087}" srcOrd="9" destOrd="0" parTransId="{D485ACA2-5616-4C8A-A59C-7FBC2BBC0993}" sibTransId="{5D59F267-26E8-4868-BA57-97284A09D7C0}"/>
    <dgm:cxn modelId="{A5607615-850C-4E25-A510-0CC5A3B7844A}" srcId="{95210E05-2DBC-4D9C-8AC8-A8C140DAA78C}" destId="{789BB39E-B6B2-4EB8-9C0A-E03263DD4C6C}" srcOrd="1" destOrd="0" parTransId="{650848F2-7790-4D27-829D-DAAC21B496E5}" sibTransId="{19205A6E-EEF3-4D79-8EB8-8EEF3D062AEF}"/>
    <dgm:cxn modelId="{DA78C821-60A5-406F-8A1C-A2E901D77F30}" srcId="{95210E05-2DBC-4D9C-8AC8-A8C140DAA78C}" destId="{FE26E55B-5059-461D-AFC5-B2835ACB4085}" srcOrd="11" destOrd="0" parTransId="{969DA64F-23D1-4B16-B69A-0FDD24BDFF66}" sibTransId="{581AEF82-BA45-4713-9A68-D31C30427FC8}"/>
    <dgm:cxn modelId="{543E2229-2433-4E53-89F8-B373B7BDEFC4}" srcId="{95210E05-2DBC-4D9C-8AC8-A8C140DAA78C}" destId="{AE46CBDB-D95C-4B26-A2CB-EB333C5FCC87}" srcOrd="6" destOrd="0" parTransId="{D0C1D097-F98E-4208-AEDA-E17DBE5E0673}" sibTransId="{EF678795-E523-4861-898C-BBFE8B60AC55}"/>
    <dgm:cxn modelId="{0FAB8133-B051-4DA5-A473-E082425C7C18}" srcId="{95210E05-2DBC-4D9C-8AC8-A8C140DAA78C}" destId="{5C84C3AE-6543-47C7-93CE-E836E36A7D15}" srcOrd="2" destOrd="0" parTransId="{419ED9FC-B3BA-431F-852B-13587B662F30}" sibTransId="{23E39A17-C6C2-4BFB-9383-45AFDAE0BB7D}"/>
    <dgm:cxn modelId="{B80B6534-935C-40A7-B079-73AAC690C557}" srcId="{95210E05-2DBC-4D9C-8AC8-A8C140DAA78C}" destId="{A461D277-E1E5-4076-8FA2-1BC9F5B2F291}" srcOrd="10" destOrd="0" parTransId="{FD42A852-9357-40E3-8607-D10ED2BCAD48}" sibTransId="{C69BCCB0-54F3-4214-88A3-223561815A2A}"/>
    <dgm:cxn modelId="{0603D961-C850-44D1-B7CF-0824B0F8AC01}" srcId="{95210E05-2DBC-4D9C-8AC8-A8C140DAA78C}" destId="{CFDAC728-4B5E-494D-A629-AE7102A5C7AB}" srcOrd="4" destOrd="0" parTransId="{6D11DBCF-8DE5-4179-B5A0-E68F0E138AD2}" sibTransId="{21EDA330-B547-494D-85EA-EB5AB0E0879C}"/>
    <dgm:cxn modelId="{6C762980-5C3B-449F-AAF5-7C03CDB4CBFB}" srcId="{95210E05-2DBC-4D9C-8AC8-A8C140DAA78C}" destId="{0229B724-38F3-4620-B9EF-D5AB3804C91D}" srcOrd="5" destOrd="0" parTransId="{79B925FC-034E-4905-88A8-469823EFF715}" sibTransId="{6940C503-690D-4BCE-9524-7F7E791A523B}"/>
    <dgm:cxn modelId="{BFFE3296-8DAB-4BA4-BB4A-8D82BEFF3712}" srcId="{95210E05-2DBC-4D9C-8AC8-A8C140DAA78C}" destId="{978860E6-6DA8-4F38-BF8E-0E40D51ADE84}" srcOrd="7" destOrd="0" parTransId="{4D84B3FB-635F-4C0E-8EE2-FAF220B24F9A}" sibTransId="{FB6F0B38-D0EA-40F7-A085-07DA6DC0826D}"/>
    <dgm:cxn modelId="{150A1598-D556-43AF-BDF7-3A9F1346AC74}" type="presOf" srcId="{DD37DE9F-BEA8-4889-931A-5E32B92391D7}" destId="{380DA0BF-6310-485A-9FDE-854D1F2901FE}" srcOrd="0" destOrd="0" presId="urn:microsoft.com/office/officeart/2005/8/layout/cycle4"/>
    <dgm:cxn modelId="{BB7B80A1-E4F3-41F2-9382-0FB0C1A2D5A0}" type="presOf" srcId="{5C84C3AE-6543-47C7-93CE-E836E36A7D15}" destId="{6030FF2E-FE49-4CFD-BB1E-6CF2445834D3}" srcOrd="0" destOrd="0" presId="urn:microsoft.com/office/officeart/2005/8/layout/cycle4"/>
    <dgm:cxn modelId="{7A1035C4-EAF9-46CB-AA43-C72146851D42}" type="presOf" srcId="{789BB39E-B6B2-4EB8-9C0A-E03263DD4C6C}" destId="{55915EAF-5A7E-40B3-BC02-14CDEE42CD3B}" srcOrd="0" destOrd="0" presId="urn:microsoft.com/office/officeart/2005/8/layout/cycle4"/>
    <dgm:cxn modelId="{0AA18FC7-BCF4-40EC-802B-FDB8AC7F7402}" srcId="{95210E05-2DBC-4D9C-8AC8-A8C140DAA78C}" destId="{9DC84CC2-E064-4333-B22E-04A8E8000A22}" srcOrd="0" destOrd="0" parTransId="{69DB2384-F7AC-4811-AEFE-0895AC2F4641}" sibTransId="{00AEE3D5-7F9A-4A69-A1DF-60B8FB1D8CD9}"/>
    <dgm:cxn modelId="{FC8935CA-72DF-4A00-885D-ED8722704AC1}" type="presOf" srcId="{9DC84CC2-E064-4333-B22E-04A8E8000A22}" destId="{2C963E91-1242-4ECB-8946-266B2FB74813}" srcOrd="0" destOrd="0" presId="urn:microsoft.com/office/officeart/2005/8/layout/cycle4"/>
    <dgm:cxn modelId="{A2C07AD4-399C-430B-89E0-B3DC2B76A8C9}" type="presOf" srcId="{95210E05-2DBC-4D9C-8AC8-A8C140DAA78C}" destId="{01AB1501-0192-4F28-9019-525930DB9CF6}" srcOrd="0" destOrd="0" presId="urn:microsoft.com/office/officeart/2005/8/layout/cycle4"/>
    <dgm:cxn modelId="{B5E537D9-3A8E-49E3-8285-349AEFC8A1E3}" srcId="{95210E05-2DBC-4D9C-8AC8-A8C140DAA78C}" destId="{DD37DE9F-BEA8-4889-931A-5E32B92391D7}" srcOrd="3" destOrd="0" parTransId="{89CA3CCC-7F87-48A2-8539-51BE83639C85}" sibTransId="{74E17D93-603B-4C5B-BEE3-FE7141EF72D2}"/>
    <dgm:cxn modelId="{E28641D9-64F9-471B-8580-DEBE830B2110}" srcId="{95210E05-2DBC-4D9C-8AC8-A8C140DAA78C}" destId="{A0EC87EA-941D-40AB-BC44-D8837208F9E0}" srcOrd="8" destOrd="0" parTransId="{8C7B651F-60AB-413A-BB73-79F576FEE7B0}" sibTransId="{A863D33A-949F-4E5F-B2B5-E6D29966EB46}"/>
    <dgm:cxn modelId="{FD29C0E4-BEC8-4F1E-9018-A20FCE771BF7}" type="presParOf" srcId="{01AB1501-0192-4F28-9019-525930DB9CF6}" destId="{5CE53C88-96DE-4A38-BFD4-C3CFEF536E40}" srcOrd="0" destOrd="0" presId="urn:microsoft.com/office/officeart/2005/8/layout/cycle4"/>
    <dgm:cxn modelId="{4EF04069-98B0-4A06-B316-C72D8A7F6680}" type="presParOf" srcId="{5CE53C88-96DE-4A38-BFD4-C3CFEF536E40}" destId="{A332D939-A169-4A9D-8E88-DD7D77032EC3}" srcOrd="0" destOrd="0" presId="urn:microsoft.com/office/officeart/2005/8/layout/cycle4"/>
    <dgm:cxn modelId="{F80D864B-5289-4B25-B4E4-5FFCA36B82BB}" type="presParOf" srcId="{01AB1501-0192-4F28-9019-525930DB9CF6}" destId="{DF47A46E-40EF-4518-9B14-6C5DC6F3A7E2}" srcOrd="1" destOrd="0" presId="urn:microsoft.com/office/officeart/2005/8/layout/cycle4"/>
    <dgm:cxn modelId="{77EEDE33-F95D-4BD4-97CC-3EDBA532A3F1}" type="presParOf" srcId="{DF47A46E-40EF-4518-9B14-6C5DC6F3A7E2}" destId="{2C963E91-1242-4ECB-8946-266B2FB74813}" srcOrd="0" destOrd="0" presId="urn:microsoft.com/office/officeart/2005/8/layout/cycle4"/>
    <dgm:cxn modelId="{7E1CC0D1-F8F7-4DC4-9507-C914B078CC78}" type="presParOf" srcId="{DF47A46E-40EF-4518-9B14-6C5DC6F3A7E2}" destId="{55915EAF-5A7E-40B3-BC02-14CDEE42CD3B}" srcOrd="1" destOrd="0" presId="urn:microsoft.com/office/officeart/2005/8/layout/cycle4"/>
    <dgm:cxn modelId="{FE54EC79-EADB-4F6C-B3E6-896214551DE8}" type="presParOf" srcId="{DF47A46E-40EF-4518-9B14-6C5DC6F3A7E2}" destId="{6030FF2E-FE49-4CFD-BB1E-6CF2445834D3}" srcOrd="2" destOrd="0" presId="urn:microsoft.com/office/officeart/2005/8/layout/cycle4"/>
    <dgm:cxn modelId="{F6009FC4-6A6C-4F10-8994-8088C7DAED8D}" type="presParOf" srcId="{DF47A46E-40EF-4518-9B14-6C5DC6F3A7E2}" destId="{380DA0BF-6310-485A-9FDE-854D1F2901FE}" srcOrd="3" destOrd="0" presId="urn:microsoft.com/office/officeart/2005/8/layout/cycle4"/>
    <dgm:cxn modelId="{A6022B6B-DB3F-4B1B-9D12-2E31E8C6009C}" type="presParOf" srcId="{DF47A46E-40EF-4518-9B14-6C5DC6F3A7E2}" destId="{3C954945-16D1-42E7-AE81-38AB0E7CCA1F}" srcOrd="4" destOrd="0" presId="urn:microsoft.com/office/officeart/2005/8/layout/cycle4"/>
    <dgm:cxn modelId="{2332997B-A078-4F75-A8C4-4970AC00D306}" type="presParOf" srcId="{01AB1501-0192-4F28-9019-525930DB9CF6}" destId="{FE6E4293-8E27-421E-A2AE-C1DFAA102059}" srcOrd="2" destOrd="0" presId="urn:microsoft.com/office/officeart/2005/8/layout/cycle4"/>
    <dgm:cxn modelId="{54EC40A9-98E4-49F6-B8D7-A360A572565D}" type="presParOf" srcId="{01AB1501-0192-4F28-9019-525930DB9CF6}" destId="{7098FEBB-1D21-40A8-A374-A97A5D4C96AA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963E91-1242-4ECB-8946-266B2FB74813}">
      <dsp:nvSpPr>
        <dsp:cNvPr id="0" name=""/>
        <dsp:cNvSpPr/>
      </dsp:nvSpPr>
      <dsp:spPr>
        <a:xfrm>
          <a:off x="1401391" y="228028"/>
          <a:ext cx="1732215" cy="1732215"/>
        </a:xfrm>
        <a:prstGeom prst="pieWedge">
          <a:avLst/>
        </a:prstGeom>
        <a:solidFill>
          <a:srgbClr val="1C4F90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600" b="1" i="0" kern="1200" dirty="0">
              <a:latin typeface="Lato" panose="020F0502020204030203" pitchFamily="34" charset="0"/>
            </a:rPr>
            <a:t>Assemblée  des membres</a:t>
          </a:r>
          <a:endParaRPr lang="fr-CA" sz="1600" b="1" kern="1200" dirty="0">
            <a:latin typeface="Lato" panose="020F0502020204030203" pitchFamily="34" charset="0"/>
          </a:endParaRPr>
        </a:p>
      </dsp:txBody>
      <dsp:txXfrm>
        <a:off x="1908745" y="735382"/>
        <a:ext cx="1224861" cy="1224861"/>
      </dsp:txXfrm>
    </dsp:sp>
    <dsp:sp modelId="{55915EAF-5A7E-40B3-BC02-14CDEE42CD3B}">
      <dsp:nvSpPr>
        <dsp:cNvPr id="0" name=""/>
        <dsp:cNvSpPr/>
      </dsp:nvSpPr>
      <dsp:spPr>
        <a:xfrm rot="5400000">
          <a:off x="3213616" y="228028"/>
          <a:ext cx="1732215" cy="1732215"/>
        </a:xfrm>
        <a:prstGeom prst="pieWedge">
          <a:avLst/>
        </a:prstGeom>
        <a:solidFill>
          <a:srgbClr val="333F4C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600" b="1" kern="1200" dirty="0">
              <a:latin typeface="Lato" panose="020F0502020204030203" pitchFamily="34" charset="0"/>
            </a:rPr>
            <a:t>Conseil d’</a:t>
          </a:r>
          <a:r>
            <a:rPr lang="fr-CA" sz="1600" b="1" kern="1200" dirty="0" err="1">
              <a:latin typeface="Lato" panose="020F0502020204030203" pitchFamily="34" charset="0"/>
            </a:rPr>
            <a:t>adminis-tration</a:t>
          </a:r>
          <a:endParaRPr lang="fr-CA" sz="1600" b="1" kern="1200" dirty="0">
            <a:latin typeface="Lato" panose="020F0502020204030203" pitchFamily="34" charset="0"/>
          </a:endParaRPr>
        </a:p>
      </dsp:txBody>
      <dsp:txXfrm rot="-5400000">
        <a:off x="3213616" y="735382"/>
        <a:ext cx="1224861" cy="1224861"/>
      </dsp:txXfrm>
    </dsp:sp>
    <dsp:sp modelId="{6030FF2E-FE49-4CFD-BB1E-6CF2445834D3}">
      <dsp:nvSpPr>
        <dsp:cNvPr id="0" name=""/>
        <dsp:cNvSpPr/>
      </dsp:nvSpPr>
      <dsp:spPr>
        <a:xfrm rot="10800000">
          <a:off x="3213616" y="2040253"/>
          <a:ext cx="1732215" cy="1732215"/>
        </a:xfrm>
        <a:prstGeom prst="pieWedge">
          <a:avLst/>
        </a:prstGeom>
        <a:solidFill>
          <a:srgbClr val="005F63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600" b="1" kern="1200" dirty="0">
              <a:latin typeface="Lato" panose="020F0502020204030203" pitchFamily="34" charset="0"/>
            </a:rPr>
            <a:t>Direction générale</a:t>
          </a:r>
        </a:p>
      </dsp:txBody>
      <dsp:txXfrm rot="10800000">
        <a:off x="3213616" y="2040253"/>
        <a:ext cx="1224861" cy="1224861"/>
      </dsp:txXfrm>
    </dsp:sp>
    <dsp:sp modelId="{380DA0BF-6310-485A-9FDE-854D1F2901FE}">
      <dsp:nvSpPr>
        <dsp:cNvPr id="0" name=""/>
        <dsp:cNvSpPr/>
      </dsp:nvSpPr>
      <dsp:spPr>
        <a:xfrm rot="16200000">
          <a:off x="1401391" y="2040253"/>
          <a:ext cx="1732215" cy="1732215"/>
        </a:xfrm>
        <a:prstGeom prst="pieWedge">
          <a:avLst/>
        </a:prstGeom>
        <a:solidFill>
          <a:srgbClr val="0072DA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600" b="1" kern="1200" dirty="0">
              <a:latin typeface="Lato" panose="020F0502020204030203" pitchFamily="34" charset="0"/>
            </a:rPr>
            <a:t>Employés et clients</a:t>
          </a:r>
        </a:p>
      </dsp:txBody>
      <dsp:txXfrm rot="5400000">
        <a:off x="1908745" y="2040253"/>
        <a:ext cx="1224861" cy="1224861"/>
      </dsp:txXfrm>
    </dsp:sp>
    <dsp:sp modelId="{FE6E4293-8E27-421E-A2AE-C1DFAA102059}">
      <dsp:nvSpPr>
        <dsp:cNvPr id="0" name=""/>
        <dsp:cNvSpPr/>
      </dsp:nvSpPr>
      <dsp:spPr>
        <a:xfrm>
          <a:off x="2874574" y="1640203"/>
          <a:ext cx="598074" cy="520064"/>
        </a:xfrm>
        <a:prstGeom prst="circularArrow">
          <a:avLst/>
        </a:prstGeom>
        <a:solidFill>
          <a:srgbClr val="002B3C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</dsp:sp>
    <dsp:sp modelId="{7098FEBB-1D21-40A8-A374-A97A5D4C96AA}">
      <dsp:nvSpPr>
        <dsp:cNvPr id="0" name=""/>
        <dsp:cNvSpPr/>
      </dsp:nvSpPr>
      <dsp:spPr>
        <a:xfrm rot="10800000">
          <a:off x="2874574" y="1840228"/>
          <a:ext cx="598074" cy="520064"/>
        </a:xfrm>
        <a:prstGeom prst="circularArrow">
          <a:avLst/>
        </a:prstGeom>
        <a:solidFill>
          <a:srgbClr val="002B3C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EBFE85-2718-7B4A-95D0-5414AED879C8}" type="datetimeFigureOut">
              <a:rPr lang="fr-FR" smtClean="0"/>
              <a:t>16/11/2024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17BED-7246-CC47-907E-387A2A26D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293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dirty="0"/>
              <a:t>La coopérative est un type d’entreprise, issue du monde de l’économie sociale. </a:t>
            </a:r>
            <a:br>
              <a:rPr lang="fr-CA" dirty="0"/>
            </a:br>
            <a:r>
              <a:rPr lang="fr-CA" dirty="0"/>
              <a:t>Le principe de besoins communs est important, car la coop est créée PAR et POUR les membres, qui ont des besoins communs. 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0BB1FB-F36C-4DC5-971E-0652B8D11885}" type="slidenum">
              <a:rPr lang="fr-CA" smtClean="0"/>
              <a:t>26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79347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Comme dans toute entreprise il y a le volet plus commercial donc ‘’entreprise’’, mais il y a aussi le volet Associatif puisque Coopérative</a:t>
            </a:r>
          </a:p>
          <a:p>
            <a:endParaRPr lang="fr-CA"/>
          </a:p>
          <a:p>
            <a:r>
              <a:rPr lang="fr-CA"/>
              <a:t>Dans une coop on peut porter plusieurs chapeaux (ex : membre travailleur, administrateur CA et employé). Il faut faire attention aux conflits d’intérêts et donc porter le bon chapeau au bon moment. </a:t>
            </a:r>
            <a:br>
              <a:rPr lang="fr-CA"/>
            </a:br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0BB1FB-F36C-4DC5-971E-0652B8D11885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4415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dirty="0"/>
              <a:t>Membre soutien souvent vu dans les petites municipalités où la ville souhaite faire partie du projet. 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0BB1FB-F36C-4DC5-971E-0652B8D11885}" type="slidenum">
              <a:rPr lang="fr-CA" smtClean="0"/>
              <a:t>29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96008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74175102-ED93-8608-E1E1-26937A9FDC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C51870D-4BF3-19C1-C851-F999A9A8CF2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46087" y="2571750"/>
            <a:ext cx="4787592" cy="116716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000">
                <a:solidFill>
                  <a:schemeClr val="tx2"/>
                </a:solidFill>
              </a:defRPr>
            </a:lvl1pPr>
          </a:lstStyle>
          <a:p>
            <a:r>
              <a:rPr lang="fr-CA"/>
              <a:t>MODIFIER LE STYLE </a:t>
            </a:r>
            <a:br>
              <a:rPr lang="fr-CA"/>
            </a:br>
            <a:r>
              <a:rPr lang="fr-CA"/>
              <a:t>DU TITRE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05FED0A0-1D41-AF5C-2990-4CDADAE499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46087" y="3813251"/>
            <a:ext cx="4646342" cy="532328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rgbClr val="696968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CA"/>
              <a:t>Modifier le style des sous-titres du masque</a:t>
            </a:r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FE537F4-F70B-594D-3B84-6031276015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59442" y="4693002"/>
            <a:ext cx="1557456" cy="32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59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8EFCD9-7794-119A-27DA-D6C8F1FCE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576631-9DDF-F377-0A7C-264BF1037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FC5A6D-2626-0ACC-352C-E30F612992A2}"/>
              </a:ext>
            </a:extLst>
          </p:cNvPr>
          <p:cNvSpPr/>
          <p:nvPr userDrawn="1"/>
        </p:nvSpPr>
        <p:spPr>
          <a:xfrm>
            <a:off x="8128984" y="4864664"/>
            <a:ext cx="3513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8C97D19-8361-1D41-ADB3-4E238D2FEA29}" type="slidenum">
              <a:rPr lang="fr-CA" sz="800" smtClean="0">
                <a:solidFill>
                  <a:srgbClr val="6969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>
              <a:solidFill>
                <a:srgbClr val="6969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1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05F69D89-8D8B-E861-0AFF-5720E87D1C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9159483" cy="51522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4CCD68-2A87-8CEC-5903-0B684F2DC9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276709"/>
            <a:ext cx="9144000" cy="113256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fr-CA"/>
              <a:t>PAGE DE SECTION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B9B7DD1-5FBD-69FB-E8DC-01DC2A2E6697}"/>
              </a:ext>
            </a:extLst>
          </p:cNvPr>
          <p:cNvSpPr/>
          <p:nvPr userDrawn="1"/>
        </p:nvSpPr>
        <p:spPr>
          <a:xfrm>
            <a:off x="8128984" y="4864664"/>
            <a:ext cx="3513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8C97D19-8361-1D41-ADB3-4E238D2FEA29}" type="slidenum">
              <a:rPr lang="fr-CA" sz="800" smtClean="0">
                <a:solidFill>
                  <a:srgbClr val="6969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>
              <a:solidFill>
                <a:srgbClr val="6969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798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F58CD8C4-CBCB-0124-FB2E-CD193414FD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AA82B91-B6DE-AB78-90C3-50E481CA2D31}"/>
              </a:ext>
            </a:extLst>
          </p:cNvPr>
          <p:cNvSpPr/>
          <p:nvPr userDrawn="1"/>
        </p:nvSpPr>
        <p:spPr>
          <a:xfrm>
            <a:off x="8128984" y="4864664"/>
            <a:ext cx="3513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8C97D19-8361-1D41-ADB3-4E238D2FEA29}" type="slidenum">
              <a:rPr lang="fr-CA" sz="800" smtClean="0">
                <a:solidFill>
                  <a:srgbClr val="6969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>
              <a:solidFill>
                <a:srgbClr val="6969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9F9B6A6-ED82-216A-7249-E5B177A834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269275"/>
            <a:ext cx="9144000" cy="113256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fr-CA"/>
              <a:t>PAGE DE SECTION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56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FBDE11EE-E18D-4F5D-830A-BC7A968EEE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3176"/>
            <a:ext cx="9149646" cy="514667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7956F1A-E883-9597-407E-8CD401A0BF0E}"/>
              </a:ext>
            </a:extLst>
          </p:cNvPr>
          <p:cNvSpPr/>
          <p:nvPr userDrawn="1"/>
        </p:nvSpPr>
        <p:spPr>
          <a:xfrm>
            <a:off x="8128984" y="4864664"/>
            <a:ext cx="3513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8C97D19-8361-1D41-ADB3-4E238D2FEA29}" type="slidenum">
              <a:rPr lang="fr-CA" sz="800" smtClean="0">
                <a:solidFill>
                  <a:srgbClr val="6969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>
              <a:solidFill>
                <a:srgbClr val="6969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53A3816-8A55-E6DD-495A-3E5784948E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269275"/>
            <a:ext cx="9144000" cy="113256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fr-CA"/>
              <a:t>PAGE DE SECTION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35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16E1C9C-4990-47DE-9A8D-7BC8D6B92A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709"/>
            <a:ext cx="9144000" cy="5143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17C43D1-25C7-68D5-271E-8B3D79FC6C91}"/>
              </a:ext>
            </a:extLst>
          </p:cNvPr>
          <p:cNvSpPr/>
          <p:nvPr userDrawn="1"/>
        </p:nvSpPr>
        <p:spPr>
          <a:xfrm>
            <a:off x="8128984" y="4864664"/>
            <a:ext cx="3513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8C97D19-8361-1D41-ADB3-4E238D2FEA29}" type="slidenum">
              <a:rPr lang="fr-CA" sz="800" smtClean="0">
                <a:solidFill>
                  <a:srgbClr val="6969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>
              <a:solidFill>
                <a:srgbClr val="6969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253E5BE-4125-DEBE-B6B8-3977C84987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269275"/>
            <a:ext cx="9144000" cy="113256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fr-CA"/>
              <a:t>PAGE DE SECTION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68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9">
            <a:extLst>
              <a:ext uri="{FF2B5EF4-FFF2-40B4-BE49-F238E27FC236}">
                <a16:creationId xmlns:a16="http://schemas.microsoft.com/office/drawing/2014/main" id="{6179B34B-5363-482D-B5D9-DB4BCD742C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697" y="253927"/>
            <a:ext cx="1538682" cy="1488905"/>
          </a:xfrm>
          <a:prstGeom prst="ellipse">
            <a:avLst/>
          </a:prstGeom>
          <a:pattFill prst="pct25">
            <a:fgClr>
              <a:srgbClr val="1E3A3D"/>
            </a:fgClr>
            <a:bgClr>
              <a:schemeClr val="bg1"/>
            </a:bgClr>
          </a:pattFill>
        </p:spPr>
        <p:txBody>
          <a:bodyPr/>
          <a:lstStyle>
            <a:lvl1pPr>
              <a:defRPr sz="900">
                <a:latin typeface="Montserrat" pitchFamily="2" charset="0"/>
              </a:defRPr>
            </a:lvl1pPr>
          </a:lstStyle>
          <a:p>
            <a:endParaRPr lang="en-ID"/>
          </a:p>
        </p:txBody>
      </p:sp>
      <p:sp>
        <p:nvSpPr>
          <p:cNvPr id="10" name="Picture Placeholder 19">
            <a:extLst>
              <a:ext uri="{FF2B5EF4-FFF2-40B4-BE49-F238E27FC236}">
                <a16:creationId xmlns:a16="http://schemas.microsoft.com/office/drawing/2014/main" id="{E4D26112-1558-426C-9E04-86A8B8B60D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37697" y="1857181"/>
            <a:ext cx="1538682" cy="1488905"/>
          </a:xfrm>
          <a:prstGeom prst="ellipse">
            <a:avLst/>
          </a:prstGeom>
          <a:pattFill prst="pct25">
            <a:fgClr>
              <a:srgbClr val="1E3A3D"/>
            </a:fgClr>
            <a:bgClr>
              <a:schemeClr val="bg1"/>
            </a:bgClr>
          </a:pattFill>
        </p:spPr>
        <p:txBody>
          <a:bodyPr/>
          <a:lstStyle>
            <a:lvl1pPr>
              <a:defRPr sz="900">
                <a:latin typeface="Montserrat" pitchFamily="2" charset="0"/>
              </a:defRPr>
            </a:lvl1pPr>
          </a:lstStyle>
          <a:p>
            <a:endParaRPr lang="en-ID"/>
          </a:p>
        </p:txBody>
      </p:sp>
      <p:sp>
        <p:nvSpPr>
          <p:cNvPr id="11" name="Picture Placeholder 19">
            <a:extLst>
              <a:ext uri="{FF2B5EF4-FFF2-40B4-BE49-F238E27FC236}">
                <a16:creationId xmlns:a16="http://schemas.microsoft.com/office/drawing/2014/main" id="{B3C84BD2-23AB-408A-9A52-79A9EC4448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37697" y="3460435"/>
            <a:ext cx="1538682" cy="1488905"/>
          </a:xfrm>
          <a:prstGeom prst="ellipse">
            <a:avLst/>
          </a:prstGeom>
          <a:pattFill prst="pct25">
            <a:fgClr>
              <a:srgbClr val="1E3A3D"/>
            </a:fgClr>
            <a:bgClr>
              <a:schemeClr val="bg1"/>
            </a:bgClr>
          </a:pattFill>
        </p:spPr>
        <p:txBody>
          <a:bodyPr/>
          <a:lstStyle>
            <a:lvl1pPr>
              <a:defRPr sz="900">
                <a:latin typeface="Montserrat" pitchFamily="2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9506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5918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20EDC290-D819-56E2-F048-F91EB61276C7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6D8531B-5F9C-7161-2F59-D33920904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20549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9C90870-31FF-81C3-6F74-AEC84E55D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108756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92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1" kern="1200">
          <a:solidFill>
            <a:schemeClr val="accent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tags" Target="../tags/tag43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tags" Target="../tags/tag4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tags" Target="../tags/tag41.xml"/><Relationship Id="rId5" Type="http://schemas.openxmlformats.org/officeDocument/2006/relationships/tags" Target="../tags/tag35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Relationship Id="rId14" Type="http://schemas.openxmlformats.org/officeDocument/2006/relationships/tags" Target="../tags/tag4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tags" Target="../tags/tag63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tags" Target="../tags/tag62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tags" Target="../tags/tag61.xml"/><Relationship Id="rId5" Type="http://schemas.openxmlformats.org/officeDocument/2006/relationships/tags" Target="../tags/tag55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60.xml"/><Relationship Id="rId4" Type="http://schemas.openxmlformats.org/officeDocument/2006/relationships/tags" Target="../tags/tag54.xml"/><Relationship Id="rId9" Type="http://schemas.openxmlformats.org/officeDocument/2006/relationships/tags" Target="../tags/tag59.xml"/><Relationship Id="rId1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tags" Target="../tags/tag77.xml"/><Relationship Id="rId18" Type="http://schemas.openxmlformats.org/officeDocument/2006/relationships/tags" Target="../tags/tag82.xml"/><Relationship Id="rId26" Type="http://schemas.openxmlformats.org/officeDocument/2006/relationships/tags" Target="../tags/tag90.xml"/><Relationship Id="rId3" Type="http://schemas.openxmlformats.org/officeDocument/2006/relationships/tags" Target="../tags/tag67.xml"/><Relationship Id="rId21" Type="http://schemas.openxmlformats.org/officeDocument/2006/relationships/tags" Target="../tags/tag85.xml"/><Relationship Id="rId34" Type="http://schemas.openxmlformats.org/officeDocument/2006/relationships/tags" Target="../tags/tag98.xml"/><Relationship Id="rId7" Type="http://schemas.openxmlformats.org/officeDocument/2006/relationships/tags" Target="../tags/tag71.xml"/><Relationship Id="rId12" Type="http://schemas.openxmlformats.org/officeDocument/2006/relationships/tags" Target="../tags/tag76.xml"/><Relationship Id="rId17" Type="http://schemas.openxmlformats.org/officeDocument/2006/relationships/tags" Target="../tags/tag81.xml"/><Relationship Id="rId25" Type="http://schemas.openxmlformats.org/officeDocument/2006/relationships/tags" Target="../tags/tag89.xml"/><Relationship Id="rId33" Type="http://schemas.openxmlformats.org/officeDocument/2006/relationships/tags" Target="../tags/tag97.xml"/><Relationship Id="rId2" Type="http://schemas.openxmlformats.org/officeDocument/2006/relationships/tags" Target="../tags/tag66.xml"/><Relationship Id="rId16" Type="http://schemas.openxmlformats.org/officeDocument/2006/relationships/tags" Target="../tags/tag80.xml"/><Relationship Id="rId20" Type="http://schemas.openxmlformats.org/officeDocument/2006/relationships/tags" Target="../tags/tag84.xml"/><Relationship Id="rId29" Type="http://schemas.openxmlformats.org/officeDocument/2006/relationships/tags" Target="../tags/tag93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tags" Target="../tags/tag75.xml"/><Relationship Id="rId24" Type="http://schemas.openxmlformats.org/officeDocument/2006/relationships/tags" Target="../tags/tag88.xml"/><Relationship Id="rId32" Type="http://schemas.openxmlformats.org/officeDocument/2006/relationships/tags" Target="../tags/tag96.xml"/><Relationship Id="rId5" Type="http://schemas.openxmlformats.org/officeDocument/2006/relationships/tags" Target="../tags/tag69.xml"/><Relationship Id="rId15" Type="http://schemas.openxmlformats.org/officeDocument/2006/relationships/tags" Target="../tags/tag79.xml"/><Relationship Id="rId23" Type="http://schemas.openxmlformats.org/officeDocument/2006/relationships/tags" Target="../tags/tag87.xml"/><Relationship Id="rId28" Type="http://schemas.openxmlformats.org/officeDocument/2006/relationships/tags" Target="../tags/tag92.xml"/><Relationship Id="rId36" Type="http://schemas.openxmlformats.org/officeDocument/2006/relationships/slideLayout" Target="../slideLayouts/slideLayout2.xml"/><Relationship Id="rId10" Type="http://schemas.openxmlformats.org/officeDocument/2006/relationships/tags" Target="../tags/tag74.xml"/><Relationship Id="rId19" Type="http://schemas.openxmlformats.org/officeDocument/2006/relationships/tags" Target="../tags/tag83.xml"/><Relationship Id="rId31" Type="http://schemas.openxmlformats.org/officeDocument/2006/relationships/tags" Target="../tags/tag95.xml"/><Relationship Id="rId4" Type="http://schemas.openxmlformats.org/officeDocument/2006/relationships/tags" Target="../tags/tag68.xml"/><Relationship Id="rId9" Type="http://schemas.openxmlformats.org/officeDocument/2006/relationships/tags" Target="../tags/tag73.xml"/><Relationship Id="rId14" Type="http://schemas.openxmlformats.org/officeDocument/2006/relationships/tags" Target="../tags/tag78.xml"/><Relationship Id="rId22" Type="http://schemas.openxmlformats.org/officeDocument/2006/relationships/tags" Target="../tags/tag86.xml"/><Relationship Id="rId27" Type="http://schemas.openxmlformats.org/officeDocument/2006/relationships/tags" Target="../tags/tag91.xml"/><Relationship Id="rId30" Type="http://schemas.openxmlformats.org/officeDocument/2006/relationships/tags" Target="../tags/tag94.xml"/><Relationship Id="rId35" Type="http://schemas.openxmlformats.org/officeDocument/2006/relationships/tags" Target="../tags/tag99.xml"/><Relationship Id="rId8" Type="http://schemas.openxmlformats.org/officeDocument/2006/relationships/tags" Target="../tags/tag7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107.xml"/><Relationship Id="rId13" Type="http://schemas.openxmlformats.org/officeDocument/2006/relationships/image" Target="../media/image9.emf"/><Relationship Id="rId3" Type="http://schemas.openxmlformats.org/officeDocument/2006/relationships/tags" Target="../tags/tag102.xml"/><Relationship Id="rId7" Type="http://schemas.openxmlformats.org/officeDocument/2006/relationships/tags" Target="../tags/tag106.xml"/><Relationship Id="rId12" Type="http://schemas.openxmlformats.org/officeDocument/2006/relationships/notesSlide" Target="../notesSlides/notesSlide1.xml"/><Relationship Id="rId2" Type="http://schemas.openxmlformats.org/officeDocument/2006/relationships/tags" Target="../tags/tag101.xml"/><Relationship Id="rId16" Type="http://schemas.openxmlformats.org/officeDocument/2006/relationships/image" Target="../media/image12.png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104.xml"/><Relationship Id="rId15" Type="http://schemas.openxmlformats.org/officeDocument/2006/relationships/image" Target="../media/image11.jpeg"/><Relationship Id="rId10" Type="http://schemas.openxmlformats.org/officeDocument/2006/relationships/tags" Target="../tags/tag109.xml"/><Relationship Id="rId4" Type="http://schemas.openxmlformats.org/officeDocument/2006/relationships/tags" Target="../tags/tag103.xml"/><Relationship Id="rId9" Type="http://schemas.openxmlformats.org/officeDocument/2006/relationships/tags" Target="../tags/tag108.xml"/><Relationship Id="rId1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17.png"/><Relationship Id="rId3" Type="http://schemas.openxmlformats.org/officeDocument/2006/relationships/tags" Target="../tags/tag112.xml"/><Relationship Id="rId21" Type="http://schemas.openxmlformats.org/officeDocument/2006/relationships/image" Target="../media/image20.svg"/><Relationship Id="rId7" Type="http://schemas.openxmlformats.org/officeDocument/2006/relationships/tags" Target="../tags/tag116.xml"/><Relationship Id="rId12" Type="http://schemas.openxmlformats.org/officeDocument/2006/relationships/tags" Target="../tags/tag121.xml"/><Relationship Id="rId17" Type="http://schemas.openxmlformats.org/officeDocument/2006/relationships/image" Target="../media/image16.svg"/><Relationship Id="rId25" Type="http://schemas.openxmlformats.org/officeDocument/2006/relationships/image" Target="../media/image24.svg"/><Relationship Id="rId2" Type="http://schemas.openxmlformats.org/officeDocument/2006/relationships/tags" Target="../tags/tag11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11" Type="http://schemas.openxmlformats.org/officeDocument/2006/relationships/tags" Target="../tags/tag120.xml"/><Relationship Id="rId24" Type="http://schemas.openxmlformats.org/officeDocument/2006/relationships/image" Target="../media/image23.png"/><Relationship Id="rId5" Type="http://schemas.openxmlformats.org/officeDocument/2006/relationships/tags" Target="../tags/tag114.xml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10" Type="http://schemas.openxmlformats.org/officeDocument/2006/relationships/tags" Target="../tags/tag119.xml"/><Relationship Id="rId19" Type="http://schemas.openxmlformats.org/officeDocument/2006/relationships/image" Target="../media/image18.svg"/><Relationship Id="rId4" Type="http://schemas.openxmlformats.org/officeDocument/2006/relationships/tags" Target="../tags/tag113.xml"/><Relationship Id="rId9" Type="http://schemas.openxmlformats.org/officeDocument/2006/relationships/tags" Target="../tags/tag118.xml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129.xml"/><Relationship Id="rId13" Type="http://schemas.openxmlformats.org/officeDocument/2006/relationships/diagramLayout" Target="../diagrams/layout1.xml"/><Relationship Id="rId3" Type="http://schemas.openxmlformats.org/officeDocument/2006/relationships/tags" Target="../tags/tag124.xml"/><Relationship Id="rId7" Type="http://schemas.openxmlformats.org/officeDocument/2006/relationships/tags" Target="../tags/tag128.xml"/><Relationship Id="rId12" Type="http://schemas.openxmlformats.org/officeDocument/2006/relationships/diagramData" Target="../diagrams/data1.xml"/><Relationship Id="rId2" Type="http://schemas.openxmlformats.org/officeDocument/2006/relationships/tags" Target="../tags/tag123.xml"/><Relationship Id="rId16" Type="http://schemas.microsoft.com/office/2007/relationships/diagramDrawing" Target="../diagrams/drawing1.xml"/><Relationship Id="rId1" Type="http://schemas.openxmlformats.org/officeDocument/2006/relationships/tags" Target="../tags/tag122.xml"/><Relationship Id="rId6" Type="http://schemas.openxmlformats.org/officeDocument/2006/relationships/tags" Target="../tags/tag127.xml"/><Relationship Id="rId11" Type="http://schemas.openxmlformats.org/officeDocument/2006/relationships/notesSlide" Target="../notesSlides/notesSlide2.xml"/><Relationship Id="rId5" Type="http://schemas.openxmlformats.org/officeDocument/2006/relationships/tags" Target="../tags/tag126.xml"/><Relationship Id="rId15" Type="http://schemas.openxmlformats.org/officeDocument/2006/relationships/diagramColors" Target="../diagrams/colors1.xml"/><Relationship Id="rId10" Type="http://schemas.openxmlformats.org/officeDocument/2006/relationships/slideLayout" Target="../slideLayouts/slideLayout8.xml"/><Relationship Id="rId4" Type="http://schemas.openxmlformats.org/officeDocument/2006/relationships/tags" Target="../tags/tag125.xml"/><Relationship Id="rId9" Type="http://schemas.openxmlformats.org/officeDocument/2006/relationships/tags" Target="../tags/tag130.xml"/><Relationship Id="rId1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138.xml"/><Relationship Id="rId13" Type="http://schemas.openxmlformats.org/officeDocument/2006/relationships/image" Target="../media/image9.emf"/><Relationship Id="rId3" Type="http://schemas.openxmlformats.org/officeDocument/2006/relationships/tags" Target="../tags/tag133.xml"/><Relationship Id="rId7" Type="http://schemas.openxmlformats.org/officeDocument/2006/relationships/tags" Target="../tags/tag137.xml"/><Relationship Id="rId12" Type="http://schemas.openxmlformats.org/officeDocument/2006/relationships/notesSlide" Target="../notesSlides/notesSlide3.xml"/><Relationship Id="rId17" Type="http://schemas.openxmlformats.org/officeDocument/2006/relationships/image" Target="../media/image28.jpeg"/><Relationship Id="rId2" Type="http://schemas.openxmlformats.org/officeDocument/2006/relationships/tags" Target="../tags/tag132.xml"/><Relationship Id="rId16" Type="http://schemas.openxmlformats.org/officeDocument/2006/relationships/image" Target="../media/image27.png"/><Relationship Id="rId1" Type="http://schemas.openxmlformats.org/officeDocument/2006/relationships/tags" Target="../tags/tag131.xml"/><Relationship Id="rId6" Type="http://schemas.openxmlformats.org/officeDocument/2006/relationships/tags" Target="../tags/tag136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135.xml"/><Relationship Id="rId15" Type="http://schemas.openxmlformats.org/officeDocument/2006/relationships/image" Target="../media/image26.jpeg"/><Relationship Id="rId10" Type="http://schemas.openxmlformats.org/officeDocument/2006/relationships/tags" Target="../tags/tag140.xml"/><Relationship Id="rId4" Type="http://schemas.openxmlformats.org/officeDocument/2006/relationships/tags" Target="../tags/tag134.xml"/><Relationship Id="rId9" Type="http://schemas.openxmlformats.org/officeDocument/2006/relationships/tags" Target="../tags/tag139.xml"/><Relationship Id="rId14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9F7690F9-C55A-BF71-4EB7-D016A4E86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31919" y="2612572"/>
            <a:ext cx="5212081" cy="1632858"/>
          </a:xfrm>
        </p:spPr>
        <p:txBody>
          <a:bodyPr>
            <a:normAutofit fontScale="90000"/>
          </a:bodyPr>
          <a:lstStyle/>
          <a:p>
            <a:r>
              <a:rPr lang="fr-CA" sz="2400" b="1" dirty="0">
                <a:solidFill>
                  <a:srgbClr val="002060"/>
                </a:solidFill>
                <a:latin typeface="Arial"/>
                <a:cs typeface="Arial"/>
              </a:rPr>
              <a:t>Rencontre d’information</a:t>
            </a:r>
            <a:br>
              <a:rPr lang="fr-CA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CA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CA" sz="2400" b="1" dirty="0">
                <a:solidFill>
                  <a:srgbClr val="7030A0"/>
                </a:solidFill>
                <a:latin typeface="Arial"/>
                <a:cs typeface="Arial"/>
              </a:rPr>
              <a:t>Implantation de la </a:t>
            </a:r>
            <a:br>
              <a:rPr lang="fr-CA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CA" sz="2400" b="1" dirty="0">
                <a:solidFill>
                  <a:srgbClr val="7030A0"/>
                </a:solidFill>
                <a:latin typeface="Arial"/>
                <a:cs typeface="Arial"/>
              </a:rPr>
              <a:t>Coopérative de solidarité et de santé du nord de Lotbinière</a:t>
            </a:r>
            <a:endParaRPr lang="fr-FR" sz="2400">
              <a:solidFill>
                <a:srgbClr val="7030A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3208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9710D-F374-FAD5-2C4E-2F6C66B38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7030A0"/>
                </a:solidFill>
                <a:latin typeface="Arial"/>
                <a:cs typeface="Arial"/>
              </a:rPr>
              <a:t>Étapes réalisées à ce jour (suite)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25A5C6-E63C-A4CA-5B27-5D03DB30E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54" y="779044"/>
            <a:ext cx="8062545" cy="410490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fr-FR" sz="1600" b="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fr-FR" sz="1600" b="0" dirty="0">
                <a:solidFill>
                  <a:schemeClr val="tx1"/>
                </a:solidFill>
                <a:latin typeface="Arial"/>
                <a:cs typeface="Arial"/>
              </a:rPr>
              <a:t>Constitution légale de la Coopérative de solidarité et de santé du nord de Lotbinière</a:t>
            </a:r>
          </a:p>
          <a:p>
            <a:pPr>
              <a:buFont typeface="Arial"/>
              <a:buChar char="•"/>
            </a:pPr>
            <a:endParaRPr lang="fr-FR" sz="1600" b="0" dirty="0">
              <a:solidFill>
                <a:schemeClr val="tx1"/>
              </a:solidFill>
            </a:endParaRPr>
          </a:p>
          <a:p>
            <a:pPr>
              <a:buFont typeface="Arial"/>
              <a:buChar char="•"/>
            </a:pPr>
            <a:r>
              <a:rPr lang="fr-FR" sz="1600" b="0" dirty="0">
                <a:solidFill>
                  <a:schemeClr val="tx1"/>
                </a:solidFill>
                <a:latin typeface="Arial"/>
                <a:cs typeface="Arial"/>
              </a:rPr>
              <a:t>Assemblée générale constitutive</a:t>
            </a:r>
          </a:p>
          <a:p>
            <a:pPr>
              <a:buFont typeface="Arial"/>
              <a:buChar char="•"/>
            </a:pPr>
            <a:endParaRPr lang="fr-FR" sz="1600" b="0" dirty="0">
              <a:solidFill>
                <a:schemeClr val="tx1"/>
              </a:solidFill>
            </a:endParaRPr>
          </a:p>
          <a:p>
            <a:pPr>
              <a:buFont typeface="Arial"/>
              <a:buChar char="•"/>
            </a:pPr>
            <a:r>
              <a:rPr lang="fr-FR" sz="1600" b="0" dirty="0">
                <a:solidFill>
                  <a:schemeClr val="tx1"/>
                </a:solidFill>
                <a:latin typeface="Arial"/>
                <a:cs typeface="Arial"/>
              </a:rPr>
              <a:t>Adoption du règlement de régie interne </a:t>
            </a:r>
          </a:p>
          <a:p>
            <a:pPr>
              <a:buFont typeface="Arial"/>
              <a:buChar char="•"/>
            </a:pPr>
            <a:endParaRPr lang="fr-FR" sz="1600" b="0" dirty="0">
              <a:solidFill>
                <a:schemeClr val="tx1"/>
              </a:solidFill>
            </a:endParaRPr>
          </a:p>
          <a:p>
            <a:pPr>
              <a:buFont typeface="Arial"/>
              <a:buChar char="•"/>
            </a:pPr>
            <a:r>
              <a:rPr lang="fr-FR" sz="1600" b="0" dirty="0">
                <a:solidFill>
                  <a:schemeClr val="tx1"/>
                </a:solidFill>
                <a:latin typeface="Arial"/>
                <a:cs typeface="Arial"/>
              </a:rPr>
              <a:t>Élection d’un premier conseil d’administration</a:t>
            </a:r>
          </a:p>
          <a:p>
            <a:pPr>
              <a:buFont typeface="Arial"/>
              <a:buChar char="•"/>
            </a:pPr>
            <a:endParaRPr lang="fr-FR" sz="1600" b="0" dirty="0">
              <a:solidFill>
                <a:schemeClr val="tx1"/>
              </a:solidFill>
            </a:endParaRPr>
          </a:p>
          <a:p>
            <a:pPr>
              <a:buFont typeface="Arial"/>
              <a:buChar char="•"/>
            </a:pPr>
            <a:r>
              <a:rPr lang="fr-FR" sz="1600" b="0" dirty="0">
                <a:solidFill>
                  <a:schemeClr val="tx1"/>
                </a:solidFill>
                <a:latin typeface="Arial"/>
                <a:cs typeface="Arial"/>
              </a:rPr>
              <a:t>Tenue de 5 séances d’information</a:t>
            </a:r>
            <a:endParaRPr lang="fr-FR" sz="16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fr-FR" b="0" dirty="0">
              <a:solidFill>
                <a:schemeClr val="tx1"/>
              </a:solidFill>
            </a:endParaRPr>
          </a:p>
          <a:p>
            <a:endParaRPr lang="fr-FR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9507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9710D-F374-FAD5-2C4E-2F6C66B38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7030A0"/>
                </a:solidFill>
                <a:latin typeface="Arial"/>
                <a:cs typeface="Arial"/>
              </a:rPr>
              <a:t>Les partenaires du projet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25A5C6-E63C-A4CA-5B27-5D03DB30E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79044"/>
            <a:ext cx="7886700" cy="3760543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endParaRPr lang="fr-FR" sz="15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fr-FR" sz="1500" b="0" dirty="0">
                <a:solidFill>
                  <a:schemeClr val="tx1"/>
                </a:solidFill>
                <a:latin typeface="Arial"/>
                <a:cs typeface="Arial"/>
              </a:rPr>
              <a:t>La Clinique médicale Sainte-Croix</a:t>
            </a:r>
          </a:p>
          <a:p>
            <a:pPr marL="0" indent="0">
              <a:buNone/>
            </a:pPr>
            <a:r>
              <a:rPr lang="fr-FR" sz="1500" b="0" dirty="0">
                <a:solidFill>
                  <a:schemeClr val="tx1"/>
                </a:solidFill>
                <a:latin typeface="Arial"/>
                <a:cs typeface="Arial"/>
              </a:rPr>
              <a:t>La pharmacie de Sainte-Croix</a:t>
            </a:r>
          </a:p>
          <a:p>
            <a:pPr marL="0" indent="0">
              <a:buNone/>
            </a:pPr>
            <a:endParaRPr lang="fr-FR" sz="15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fr-FR" sz="1500" b="0" dirty="0">
                <a:solidFill>
                  <a:schemeClr val="tx1"/>
                </a:solidFill>
                <a:latin typeface="Arial"/>
                <a:cs typeface="Arial"/>
              </a:rPr>
              <a:t>Les municipalités de :</a:t>
            </a:r>
          </a:p>
          <a:p>
            <a:pPr>
              <a:buFont typeface="Arial"/>
              <a:buChar char="•"/>
            </a:pPr>
            <a:r>
              <a:rPr lang="fr-FR" sz="1500" b="0" dirty="0">
                <a:solidFill>
                  <a:schemeClr val="tx1"/>
                </a:solidFill>
                <a:latin typeface="Arial"/>
                <a:cs typeface="Arial"/>
              </a:rPr>
              <a:t>Sainte-Croix</a:t>
            </a:r>
          </a:p>
          <a:p>
            <a:pPr>
              <a:buFont typeface="Arial"/>
              <a:buChar char="•"/>
            </a:pPr>
            <a:r>
              <a:rPr lang="fr-FR" sz="1500" b="0" dirty="0">
                <a:solidFill>
                  <a:schemeClr val="tx1"/>
                </a:solidFill>
                <a:latin typeface="Arial"/>
                <a:cs typeface="Arial"/>
              </a:rPr>
              <a:t>Lotbinière</a:t>
            </a:r>
          </a:p>
          <a:p>
            <a:pPr>
              <a:buFont typeface="Arial"/>
              <a:buChar char="•"/>
            </a:pPr>
            <a:r>
              <a:rPr lang="fr-FR" sz="1500" b="0" dirty="0" err="1">
                <a:solidFill>
                  <a:schemeClr val="tx1"/>
                </a:solidFill>
                <a:latin typeface="Arial"/>
                <a:cs typeface="Arial"/>
              </a:rPr>
              <a:t>Leclercville</a:t>
            </a:r>
            <a:endParaRPr lang="fr-FR" sz="1500" b="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fr-FR" sz="1500" b="0" dirty="0">
                <a:solidFill>
                  <a:schemeClr val="tx1"/>
                </a:solidFill>
                <a:latin typeface="Arial"/>
                <a:cs typeface="Arial"/>
              </a:rPr>
              <a:t>Saint-Edouard-de-Lotbinière</a:t>
            </a:r>
          </a:p>
          <a:p>
            <a:pPr>
              <a:buFont typeface="Arial"/>
              <a:buChar char="•"/>
            </a:pPr>
            <a:r>
              <a:rPr lang="fr-FR" sz="1500" b="0" dirty="0">
                <a:solidFill>
                  <a:schemeClr val="tx1"/>
                </a:solidFill>
                <a:latin typeface="Arial"/>
                <a:cs typeface="Arial"/>
              </a:rPr>
              <a:t>Saint-Antoine-de-Tilly</a:t>
            </a:r>
          </a:p>
          <a:p>
            <a:pPr marL="0" indent="0">
              <a:buNone/>
            </a:pPr>
            <a:endParaRPr lang="fr-FR" sz="15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fr-FR" sz="1500" b="0" dirty="0">
                <a:solidFill>
                  <a:schemeClr val="tx1"/>
                </a:solidFill>
                <a:latin typeface="Arial"/>
                <a:cs typeface="Arial"/>
              </a:rPr>
              <a:t>La Fédération québécoise des coopératives de santé (FQCS)</a:t>
            </a:r>
            <a:endParaRPr lang="fr-FR" sz="1500" b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sz="1500" b="0" dirty="0">
                <a:solidFill>
                  <a:schemeClr val="tx1"/>
                </a:solidFill>
                <a:latin typeface="Arial"/>
                <a:cs typeface="Arial"/>
              </a:rPr>
              <a:t>La Coopérative de développement régionale du Québec (CDRQ)</a:t>
            </a:r>
            <a:endParaRPr lang="fr-FR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fr-FR" b="0" dirty="0">
              <a:solidFill>
                <a:schemeClr val="tx1"/>
              </a:solidFill>
            </a:endParaRPr>
          </a:p>
          <a:p>
            <a:endParaRPr lang="fr-FR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659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874C1F-CA62-4904-6831-F7A6ED2CF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2800" dirty="0">
                <a:solidFill>
                  <a:srgbClr val="7030A0"/>
                </a:solidFill>
                <a:latin typeface="Arial"/>
                <a:cs typeface="Arial"/>
              </a:rPr>
              <a:t>Les résultats du sondage</a:t>
            </a:r>
            <a:br>
              <a:rPr lang="fr-CA" sz="2800" dirty="0">
                <a:effectLst/>
                <a:ea typeface="Aptos" panose="020B0004020202020204" pitchFamily="34" charset="0"/>
              </a:rPr>
            </a:br>
            <a:endParaRPr lang="fr-FR" sz="280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806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9710D-F374-FAD5-2C4E-2F6C66B38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7030A0"/>
                </a:solidFill>
                <a:latin typeface="Arial"/>
                <a:cs typeface="Arial"/>
              </a:rPr>
              <a:t>668 répondants au sondage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25A5C6-E63C-A4CA-5B27-5D03DB30E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82428"/>
            <a:ext cx="7886700" cy="305715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fr-FR" sz="15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fr-FR" sz="1500" b="0" dirty="0">
                <a:solidFill>
                  <a:schemeClr val="tx1"/>
                </a:solidFill>
                <a:latin typeface="Arial"/>
                <a:cs typeface="Arial"/>
              </a:rPr>
              <a:t>Réalisé </a:t>
            </a:r>
            <a:r>
              <a:rPr lang="fr-FR" sz="1500" b="0">
                <a:solidFill>
                  <a:schemeClr val="tx1"/>
                </a:solidFill>
                <a:latin typeface="Arial"/>
                <a:cs typeface="Arial"/>
              </a:rPr>
              <a:t>de mi-septembre</a:t>
            </a:r>
            <a:r>
              <a:rPr lang="fr-FR" sz="1500" b="0" dirty="0">
                <a:solidFill>
                  <a:schemeClr val="tx1"/>
                </a:solidFill>
                <a:latin typeface="Arial"/>
                <a:cs typeface="Arial"/>
              </a:rPr>
              <a:t> à mi-octobre</a:t>
            </a:r>
            <a:endParaRPr lang="fr-F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sz="1500" b="0" dirty="0">
                <a:solidFill>
                  <a:schemeClr val="tx1"/>
                </a:solidFill>
                <a:latin typeface="Arial"/>
                <a:cs typeface="Arial"/>
              </a:rPr>
              <a:t>Diffusion sur Facebook et dans les journaux municipaux</a:t>
            </a:r>
          </a:p>
          <a:p>
            <a:pPr marL="0" indent="0">
              <a:buNone/>
            </a:pPr>
            <a:r>
              <a:rPr lang="fr-FR" sz="1500" b="0" dirty="0">
                <a:solidFill>
                  <a:schemeClr val="tx1"/>
                </a:solidFill>
                <a:latin typeface="Arial"/>
                <a:cs typeface="Arial"/>
              </a:rPr>
              <a:t>Les répondants sont en majorité des patients actuels de la Clinique</a:t>
            </a:r>
            <a:endParaRPr lang="fr-F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sz="15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fr-FR" b="0" dirty="0">
              <a:solidFill>
                <a:schemeClr val="tx1"/>
              </a:solidFill>
            </a:endParaRPr>
          </a:p>
          <a:p>
            <a:endParaRPr lang="fr-FR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3222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680650B-85E2-6B30-C822-288007377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400" dirty="0">
                <a:solidFill>
                  <a:srgbClr val="7030A0"/>
                </a:solidFill>
                <a:latin typeface="Arial"/>
                <a:cs typeface="Arial"/>
              </a:rPr>
              <a:t>Lieux de résidence des répondants</a:t>
            </a:r>
            <a:endParaRPr lang="fr-FR" sz="2400" dirty="0">
              <a:latin typeface="Arial"/>
              <a:cs typeface="Arial"/>
            </a:endParaRPr>
          </a:p>
        </p:txBody>
      </p:sp>
      <p:sp>
        <p:nvSpPr>
          <p:cNvPr id="2" name="Organigramme : Connecteur 1">
            <a:extLst>
              <a:ext uri="{FF2B5EF4-FFF2-40B4-BE49-F238E27FC236}">
                <a16:creationId xmlns:a16="http://schemas.microsoft.com/office/drawing/2014/main" id="{A24D9CF8-5A12-1A57-B981-DDE64765C2B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43197" y="1021834"/>
            <a:ext cx="1333500" cy="128587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47BEB95-77A4-04CA-1D43-F85B356922E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5792" y="1431721"/>
            <a:ext cx="122582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Arial"/>
                <a:cs typeface="Arial"/>
              </a:rPr>
              <a:t>47,9%</a:t>
            </a:r>
            <a:endParaRPr lang="en-US" sz="2400" b="1">
              <a:solidFill>
                <a:schemeClr val="bg2"/>
              </a:solidFill>
              <a:latin typeface="Arial"/>
              <a:cs typeface="Calibri"/>
            </a:endParaRPr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27595769-112C-79E4-0041-9848E9FB784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215427" y="1013551"/>
            <a:ext cx="1333500" cy="128587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AF84785-65F1-A66F-9BD4-5791BB5761F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268022" y="1423438"/>
            <a:ext cx="122582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Arial"/>
                <a:cs typeface="Arial"/>
              </a:rPr>
              <a:t>9,43%</a:t>
            </a:r>
            <a:endParaRPr lang="en-US" sz="2400" b="1">
              <a:solidFill>
                <a:schemeClr val="bg2"/>
              </a:solidFill>
              <a:latin typeface="Arial"/>
              <a:cs typeface="Calibri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CEDB4C0C-8E2F-6F2F-2FBA-346E3E01286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921502" y="1005268"/>
            <a:ext cx="1333500" cy="128587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BDF4FDB-CA25-B045-ADD5-5D576C67E324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974096" y="1415155"/>
            <a:ext cx="122582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Arial"/>
                <a:cs typeface="Arial"/>
              </a:rPr>
              <a:t>8,83%</a:t>
            </a:r>
            <a:endParaRPr lang="en-US" sz="2400" b="1">
              <a:solidFill>
                <a:schemeClr val="bg2"/>
              </a:solidFill>
              <a:latin typeface="Arial"/>
              <a:cs typeface="Calibri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DC2E63A-16EC-A0A0-D6A4-CB87B4ABC46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46899" y="2432260"/>
            <a:ext cx="172443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b="1">
                <a:latin typeface="Arial"/>
              </a:rPr>
              <a:t>Sainte-Croix</a:t>
            </a:r>
            <a:endParaRPr lang="fr-FR" sz="160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57344E-A316-3280-5011-920641326CF7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1985999" y="2432260"/>
            <a:ext cx="193978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b="1">
                <a:latin typeface="Arial"/>
              </a:rPr>
              <a:t>Saint-Édouard</a:t>
            </a:r>
            <a:endParaRPr lang="fr-FR" sz="160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2D47C75-5BF1-E7BB-9108-737D6D5E891C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3627383" y="2432260"/>
            <a:ext cx="193978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b="1">
                <a:latin typeface="Arial"/>
              </a:rPr>
              <a:t>Lotbinière</a:t>
            </a:r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03A6912A-99A1-F641-85DC-65131E4DE6B1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909505" y="2887420"/>
            <a:ext cx="1333500" cy="128587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E47ED01-9140-00CD-397D-6CBDFB45F878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3962100" y="3297307"/>
            <a:ext cx="122582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Arial"/>
                <a:cs typeface="Arial"/>
              </a:rPr>
              <a:t>10,18%</a:t>
            </a:r>
            <a:endParaRPr lang="en-US" sz="2400" b="1">
              <a:solidFill>
                <a:schemeClr val="bg2"/>
              </a:solidFill>
              <a:latin typeface="Arial"/>
              <a:cs typeface="Calibri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EE47B61-2639-882E-C432-996BB44EB989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2321728" y="4248150"/>
            <a:ext cx="443285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b="1" i="1">
                <a:latin typeface="Arial"/>
              </a:rPr>
              <a:t>Autres</a:t>
            </a:r>
            <a:endParaRPr lang="fr-FR" b="1">
              <a:latin typeface="Arial"/>
            </a:endParaRPr>
          </a:p>
          <a:p>
            <a:pPr algn="ctr"/>
            <a:r>
              <a:rPr lang="fr-FR" b="1">
                <a:latin typeface="Arial"/>
                <a:cs typeface="Arial"/>
              </a:rPr>
              <a:t>45 réponses pour Laurier-Station</a:t>
            </a:r>
          </a:p>
        </p:txBody>
      </p:sp>
      <p:sp>
        <p:nvSpPr>
          <p:cNvPr id="15" name="Organigramme : Connecteur 14">
            <a:extLst>
              <a:ext uri="{FF2B5EF4-FFF2-40B4-BE49-F238E27FC236}">
                <a16:creationId xmlns:a16="http://schemas.microsoft.com/office/drawing/2014/main" id="{0BA63434-032E-D5FD-89C0-E09C68D911B7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5605012" y="1023404"/>
            <a:ext cx="1333500" cy="128587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F33A43F-086A-99A6-D997-92A8F4CA534C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5657608" y="1433291"/>
            <a:ext cx="122582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Arial"/>
                <a:cs typeface="Arial"/>
              </a:rPr>
              <a:t>6,89%</a:t>
            </a:r>
            <a:endParaRPr lang="en-US" sz="2400" b="1">
              <a:solidFill>
                <a:schemeClr val="bg2"/>
              </a:solidFill>
              <a:latin typeface="Arial"/>
              <a:cs typeface="Calibri"/>
            </a:endParaRPr>
          </a:p>
        </p:txBody>
      </p:sp>
      <p:sp>
        <p:nvSpPr>
          <p:cNvPr id="17" name="Organigramme : Connecteur 16">
            <a:extLst>
              <a:ext uri="{FF2B5EF4-FFF2-40B4-BE49-F238E27FC236}">
                <a16:creationId xmlns:a16="http://schemas.microsoft.com/office/drawing/2014/main" id="{F441286B-7DFD-5930-C214-CAC60B5E7251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7360354" y="1015121"/>
            <a:ext cx="1333500" cy="128587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F84056F-8744-E82A-1CB5-44DBE8615AE8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7412950" y="1425008"/>
            <a:ext cx="122582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Arial"/>
                <a:cs typeface="Arial"/>
              </a:rPr>
              <a:t>4,94%</a:t>
            </a:r>
            <a:endParaRPr lang="en-US" sz="2400" b="1">
              <a:solidFill>
                <a:schemeClr val="bg2"/>
              </a:solidFill>
              <a:latin typeface="Arial"/>
              <a:cs typeface="Calibri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646AFF6-5E4F-BC70-927E-014B1E63BA88}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5375585" y="2442113"/>
            <a:ext cx="193978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b="1">
                <a:latin typeface="Arial"/>
              </a:rPr>
              <a:t>Saint-Antoine-de-Tilly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CBA7946-8B58-886E-44A1-8362E488D786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7085943" y="2442113"/>
            <a:ext cx="193978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b="1" err="1">
                <a:latin typeface="Arial"/>
              </a:rPr>
              <a:t>Leclercville</a:t>
            </a:r>
            <a:r>
              <a:rPr lang="fr-FR" b="1"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4616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680650B-85E2-6B30-C822-288007377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15246"/>
            <a:ext cx="7886700" cy="993775"/>
          </a:xfrm>
        </p:spPr>
        <p:txBody>
          <a:bodyPr>
            <a:normAutofit fontScale="90000"/>
          </a:bodyPr>
          <a:lstStyle/>
          <a:p>
            <a:r>
              <a:rPr lang="fr-CA" sz="2400" dirty="0">
                <a:solidFill>
                  <a:srgbClr val="7030A0"/>
                </a:solidFill>
                <a:latin typeface="Arial"/>
                <a:cs typeface="Arial"/>
              </a:rPr>
              <a:t>Est-il important pour vous de maintenir les services de santé offerts par les médecins et infirmières de la Clinique médicale de Sainte-Croix ?</a:t>
            </a:r>
            <a:endParaRPr lang="fr-FR" sz="2400">
              <a:solidFill>
                <a:srgbClr val="7030A0"/>
              </a:solidFill>
              <a:latin typeface="Arial"/>
              <a:cs typeface="Arial"/>
            </a:endParaRPr>
          </a:p>
        </p:txBody>
      </p:sp>
      <p:sp>
        <p:nvSpPr>
          <p:cNvPr id="21" name="Organigramme : Connecteur 20">
            <a:extLst>
              <a:ext uri="{FF2B5EF4-FFF2-40B4-BE49-F238E27FC236}">
                <a16:creationId xmlns:a16="http://schemas.microsoft.com/office/drawing/2014/main" id="{6CB368F7-0132-ED84-56A9-E0DE92D95F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228850" y="2531268"/>
            <a:ext cx="1333500" cy="128587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F8A8561-F421-E99B-4817-D7A0F339BC9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305050" y="2943225"/>
            <a:ext cx="13335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chemeClr val="bg2"/>
                </a:solidFill>
                <a:latin typeface="Arial"/>
                <a:cs typeface="Arial"/>
              </a:rPr>
              <a:t>95,06%</a:t>
            </a:r>
            <a:endParaRPr lang="en-US" sz="2400" b="1">
              <a:solidFill>
                <a:schemeClr val="bg2"/>
              </a:solidFill>
              <a:latin typeface="Arial"/>
              <a:cs typeface="Calibri"/>
            </a:endParaRPr>
          </a:p>
        </p:txBody>
      </p:sp>
      <p:sp>
        <p:nvSpPr>
          <p:cNvPr id="23" name="Organigramme : Connecteur 22">
            <a:extLst>
              <a:ext uri="{FF2B5EF4-FFF2-40B4-BE49-F238E27FC236}">
                <a16:creationId xmlns:a16="http://schemas.microsoft.com/office/drawing/2014/main" id="{F0B11237-FDE9-71C3-24BA-BB7409A4698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467350" y="2531267"/>
            <a:ext cx="1333500" cy="128587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3A2D4AD-8498-9C4A-BA12-5830826CE02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553075" y="2981324"/>
            <a:ext cx="115252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Arial"/>
                <a:cs typeface="Arial"/>
              </a:rPr>
              <a:t>4,94%</a:t>
            </a:r>
            <a:endParaRPr lang="en-US" sz="2400" b="1">
              <a:solidFill>
                <a:schemeClr val="bg2"/>
              </a:solidFill>
              <a:latin typeface="Arial"/>
              <a:cs typeface="Calibri"/>
            </a:endParaRPr>
          </a:p>
        </p:txBody>
      </p:sp>
      <p:sp>
        <p:nvSpPr>
          <p:cNvPr id="25" name="Espace réservé du contenu 3">
            <a:extLst>
              <a:ext uri="{FF2B5EF4-FFF2-40B4-BE49-F238E27FC236}">
                <a16:creationId xmlns:a16="http://schemas.microsoft.com/office/drawing/2014/main" id="{73C6D117-23F4-E6AA-9A0C-FC18B33BEFC0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524125" y="3918631"/>
            <a:ext cx="75247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>
                <a:solidFill>
                  <a:schemeClr val="tx1"/>
                </a:solidFill>
                <a:latin typeface="Arial"/>
                <a:cs typeface="Arial"/>
              </a:rPr>
              <a:t>OUI</a:t>
            </a:r>
            <a:endParaRPr lang="fr-FR" sz="3200">
              <a:latin typeface="Arial"/>
              <a:cs typeface="Arial"/>
            </a:endParaRPr>
          </a:p>
        </p:txBody>
      </p:sp>
      <p:sp>
        <p:nvSpPr>
          <p:cNvPr id="26" name="Espace réservé du contenu 3">
            <a:extLst>
              <a:ext uri="{FF2B5EF4-FFF2-40B4-BE49-F238E27FC236}">
                <a16:creationId xmlns:a16="http://schemas.microsoft.com/office/drawing/2014/main" id="{DF87F120-AAA4-8729-8DDA-DE146797147C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34049" y="3918631"/>
            <a:ext cx="8096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>
                <a:solidFill>
                  <a:schemeClr val="tx1"/>
                </a:solidFill>
                <a:latin typeface="Arial"/>
                <a:cs typeface="Arial"/>
              </a:rPr>
              <a:t>NON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5521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680650B-85E2-6B30-C822-288007377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573" y="954522"/>
            <a:ext cx="7886700" cy="993775"/>
          </a:xfrm>
        </p:spPr>
        <p:txBody>
          <a:bodyPr>
            <a:normAutofit/>
          </a:bodyPr>
          <a:lstStyle/>
          <a:p>
            <a:r>
              <a:rPr lang="fr-CA" sz="2400" dirty="0">
                <a:solidFill>
                  <a:srgbClr val="7030A0"/>
                </a:solidFill>
                <a:latin typeface="Arial"/>
                <a:cs typeface="Arial"/>
              </a:rPr>
              <a:t>Connaissez-vous le modèle coopératif, et plus particulièrement celui des coopératives de santé ?</a:t>
            </a:r>
            <a:endParaRPr lang="fr-FR" sz="2400" dirty="0">
              <a:latin typeface="Arial"/>
              <a:cs typeface="Arial"/>
            </a:endParaRPr>
          </a:p>
        </p:txBody>
      </p:sp>
      <p:sp>
        <p:nvSpPr>
          <p:cNvPr id="2" name="Organigramme : Connecteur 1">
            <a:extLst>
              <a:ext uri="{FF2B5EF4-FFF2-40B4-BE49-F238E27FC236}">
                <a16:creationId xmlns:a16="http://schemas.microsoft.com/office/drawing/2014/main" id="{7BE82296-506C-FC31-7AD2-9930CA4D779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228850" y="2531268"/>
            <a:ext cx="1333500" cy="128587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55F2A7C-90BF-F7D7-4F36-77722D21F68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305050" y="2943225"/>
            <a:ext cx="13335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chemeClr val="bg2"/>
                </a:solidFill>
                <a:latin typeface="Arial"/>
                <a:cs typeface="Arial"/>
              </a:rPr>
              <a:t>31,14%</a:t>
            </a:r>
          </a:p>
        </p:txBody>
      </p:sp>
      <p:sp>
        <p:nvSpPr>
          <p:cNvPr id="6" name="Organigramme : Connecteur 5">
            <a:extLst>
              <a:ext uri="{FF2B5EF4-FFF2-40B4-BE49-F238E27FC236}">
                <a16:creationId xmlns:a16="http://schemas.microsoft.com/office/drawing/2014/main" id="{315DDB73-89AD-93FD-579F-19E5CE49F1E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467350" y="2531267"/>
            <a:ext cx="1333500" cy="128587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59CBA2F-C5B7-1B16-EDED-DBD6D708C29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553075" y="2933699"/>
            <a:ext cx="124777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Arial"/>
                <a:cs typeface="Arial"/>
              </a:rPr>
              <a:t>68,86%</a:t>
            </a:r>
          </a:p>
        </p:txBody>
      </p:sp>
      <p:sp>
        <p:nvSpPr>
          <p:cNvPr id="8" name="Espace réservé du contenu 3">
            <a:extLst>
              <a:ext uri="{FF2B5EF4-FFF2-40B4-BE49-F238E27FC236}">
                <a16:creationId xmlns:a16="http://schemas.microsoft.com/office/drawing/2014/main" id="{A7C64E1D-EDA5-11EE-2A2D-0FFEB91BD9AC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524125" y="3918631"/>
            <a:ext cx="75247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>
                <a:solidFill>
                  <a:schemeClr val="tx1"/>
                </a:solidFill>
                <a:latin typeface="Arial"/>
                <a:cs typeface="Arial"/>
              </a:rPr>
              <a:t>OUI</a:t>
            </a:r>
            <a:endParaRPr lang="fr-FR" sz="3200">
              <a:latin typeface="Arial"/>
              <a:cs typeface="Arial"/>
            </a:endParaRPr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55158EC5-E004-7EF0-5DB0-E67173E85A1F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34049" y="3918631"/>
            <a:ext cx="8096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>
                <a:solidFill>
                  <a:schemeClr val="tx1"/>
                </a:solidFill>
                <a:latin typeface="Arial"/>
                <a:cs typeface="Arial"/>
              </a:rPr>
              <a:t>NON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525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680650B-85E2-6B30-C822-288007377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40265"/>
            <a:ext cx="7886700" cy="993775"/>
          </a:xfrm>
        </p:spPr>
        <p:txBody>
          <a:bodyPr>
            <a:normAutofit/>
          </a:bodyPr>
          <a:lstStyle/>
          <a:p>
            <a:r>
              <a:rPr lang="fr-CA" sz="2400" dirty="0">
                <a:solidFill>
                  <a:srgbClr val="7030A0"/>
                </a:solidFill>
                <a:latin typeface="Arial"/>
                <a:cs typeface="Arial"/>
              </a:rPr>
              <a:t>Comment vous positionnez-vous face à la création d’une coopérative de santé à Sainte-Croix ?</a:t>
            </a:r>
            <a:endParaRPr lang="fr-FR" sz="2400" dirty="0">
              <a:latin typeface="Arial"/>
              <a:cs typeface="Arial"/>
            </a:endParaRPr>
          </a:p>
        </p:txBody>
      </p:sp>
      <p:sp>
        <p:nvSpPr>
          <p:cNvPr id="2" name="Organigramme : Connecteur 1">
            <a:extLst>
              <a:ext uri="{FF2B5EF4-FFF2-40B4-BE49-F238E27FC236}">
                <a16:creationId xmlns:a16="http://schemas.microsoft.com/office/drawing/2014/main" id="{BBD5B8F0-4560-21FD-3D6D-73004D3B9D6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676400" y="2378868"/>
            <a:ext cx="885825" cy="85725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rganigramme : Connecteur 3">
            <a:extLst>
              <a:ext uri="{FF2B5EF4-FFF2-40B4-BE49-F238E27FC236}">
                <a16:creationId xmlns:a16="http://schemas.microsoft.com/office/drawing/2014/main" id="{5367086E-13C3-67FC-8816-C0EDDE71978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267075" y="2378867"/>
            <a:ext cx="885825" cy="85725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BBE010DB-A471-FB16-B14C-DD6481DFBA4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867275" y="2388392"/>
            <a:ext cx="885825" cy="85725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rganigramme : Connecteur 5">
            <a:extLst>
              <a:ext uri="{FF2B5EF4-FFF2-40B4-BE49-F238E27FC236}">
                <a16:creationId xmlns:a16="http://schemas.microsoft.com/office/drawing/2014/main" id="{749198AC-2682-2451-260F-61FA38A3F76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477000" y="2388392"/>
            <a:ext cx="885825" cy="85725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5441D068-7660-5774-1E91-0944466C643B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 flipV="1">
            <a:off x="1971675" y="2800350"/>
            <a:ext cx="5086350" cy="19050"/>
          </a:xfrm>
          <a:prstGeom prst="straightConnector1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DDB622D7-9606-9F65-43BB-F7D0FE26028A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609725" y="2638425"/>
            <a:ext cx="103822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Arial"/>
                <a:cs typeface="Arial"/>
              </a:rPr>
              <a:t>60,33%</a:t>
            </a:r>
            <a:endParaRPr lang="fr-FR" sz="1600">
              <a:solidFill>
                <a:schemeClr val="bg2"/>
              </a:solidFill>
              <a:cs typeface="Calibri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8DDCAB0-DF68-EB47-2BA0-24EEC58F1F74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209925" y="2638424"/>
            <a:ext cx="103822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Arial"/>
                <a:cs typeface="Arial"/>
              </a:rPr>
              <a:t>27,25%</a:t>
            </a:r>
            <a:endParaRPr lang="fr-FR" sz="1600">
              <a:solidFill>
                <a:schemeClr val="bg2"/>
              </a:solidFill>
              <a:cs typeface="Calibri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52BE896-8B49-D1D1-F72D-09F2D6384B77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810125" y="2619374"/>
            <a:ext cx="103822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Arial"/>
                <a:cs typeface="Arial"/>
              </a:rPr>
              <a:t>6,14%</a:t>
            </a:r>
            <a:endParaRPr lang="fr-FR" sz="1600">
              <a:solidFill>
                <a:schemeClr val="bg2"/>
              </a:solidFill>
              <a:cs typeface="Calibri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F4836A7-3538-0EFB-7857-A1F21D85413C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400799" y="2619374"/>
            <a:ext cx="103822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Arial"/>
                <a:cs typeface="Arial"/>
              </a:rPr>
              <a:t>6,29%</a:t>
            </a:r>
            <a:endParaRPr lang="fr-FR" sz="1600">
              <a:solidFill>
                <a:schemeClr val="bg2"/>
              </a:solidFill>
              <a:cs typeface="Calibri"/>
            </a:endParaRPr>
          </a:p>
        </p:txBody>
      </p:sp>
      <p:sp>
        <p:nvSpPr>
          <p:cNvPr id="13" name="Espace réservé du contenu 3">
            <a:extLst>
              <a:ext uri="{FF2B5EF4-FFF2-40B4-BE49-F238E27FC236}">
                <a16:creationId xmlns:a16="http://schemas.microsoft.com/office/drawing/2014/main" id="{592765E7-9280-E1B0-48F4-2A7F4B87235A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1457325" y="3423331"/>
            <a:ext cx="1333500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Très favorable</a:t>
            </a:r>
            <a:endParaRPr lang="fr-FR" sz="1300">
              <a:solidFill>
                <a:schemeClr val="tx1"/>
              </a:solidFill>
            </a:endParaRPr>
          </a:p>
        </p:txBody>
      </p:sp>
      <p:sp>
        <p:nvSpPr>
          <p:cNvPr id="14" name="Espace réservé du contenu 3">
            <a:extLst>
              <a:ext uri="{FF2B5EF4-FFF2-40B4-BE49-F238E27FC236}">
                <a16:creationId xmlns:a16="http://schemas.microsoft.com/office/drawing/2014/main" id="{CAE9BD51-B36C-4293-AD67-6EC1CAC56D91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3038475" y="3423331"/>
            <a:ext cx="1333500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Favorable</a:t>
            </a:r>
            <a:endParaRPr lang="fr-FR" sz="1300">
              <a:solidFill>
                <a:schemeClr val="tx1"/>
              </a:solidFill>
            </a:endParaRPr>
          </a:p>
        </p:txBody>
      </p:sp>
      <p:sp>
        <p:nvSpPr>
          <p:cNvPr id="15" name="Espace réservé du contenu 3">
            <a:extLst>
              <a:ext uri="{FF2B5EF4-FFF2-40B4-BE49-F238E27FC236}">
                <a16:creationId xmlns:a16="http://schemas.microsoft.com/office/drawing/2014/main" id="{BD6D47FE-77E3-2DAB-7737-AAB42DE44FAC}"/>
              </a:ext>
            </a:extLst>
          </p:cNvPr>
          <p:cNvSpPr txBox="1">
            <a:spLocks/>
          </p:cNvSpPr>
          <p:nvPr>
            <p:custDataLst>
              <p:tags r:id="rId12"/>
            </p:custDataLst>
          </p:nvPr>
        </p:nvSpPr>
        <p:spPr>
          <a:xfrm>
            <a:off x="4667250" y="3423331"/>
            <a:ext cx="1333500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Peu favorable</a:t>
            </a:r>
            <a:endParaRPr lang="fr-FR" sz="1300">
              <a:solidFill>
                <a:schemeClr val="tx1"/>
              </a:solidFill>
            </a:endParaRPr>
          </a:p>
        </p:txBody>
      </p:sp>
      <p:sp>
        <p:nvSpPr>
          <p:cNvPr id="16" name="Espace réservé du contenu 3">
            <a:extLst>
              <a:ext uri="{FF2B5EF4-FFF2-40B4-BE49-F238E27FC236}">
                <a16:creationId xmlns:a16="http://schemas.microsoft.com/office/drawing/2014/main" id="{EF6F7DBC-2A0D-43D6-C7FC-6255FD4A15A7}"/>
              </a:ext>
            </a:extLst>
          </p:cNvPr>
          <p:cNvSpPr txBox="1">
            <a:spLocks/>
          </p:cNvSpPr>
          <p:nvPr>
            <p:custDataLst>
              <p:tags r:id="rId13"/>
            </p:custDataLst>
          </p:nvPr>
        </p:nvSpPr>
        <p:spPr>
          <a:xfrm>
            <a:off x="6276974" y="3423331"/>
            <a:ext cx="1333500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Pas favorable</a:t>
            </a:r>
            <a:endParaRPr lang="fr-FR" sz="1300">
              <a:solidFill>
                <a:schemeClr val="tx1"/>
              </a:solidFill>
            </a:endParaRPr>
          </a:p>
        </p:txBody>
      </p:sp>
      <p:sp>
        <p:nvSpPr>
          <p:cNvPr id="17" name="Espace réservé du contenu 3">
            <a:extLst>
              <a:ext uri="{FF2B5EF4-FFF2-40B4-BE49-F238E27FC236}">
                <a16:creationId xmlns:a16="http://schemas.microsoft.com/office/drawing/2014/main" id="{90E7A17D-F061-77DC-C534-6DCA8611E0BA}"/>
              </a:ext>
            </a:extLst>
          </p:cNvPr>
          <p:cNvSpPr txBox="1">
            <a:spLocks/>
          </p:cNvSpPr>
          <p:nvPr>
            <p:custDataLst>
              <p:tags r:id="rId14"/>
            </p:custDataLst>
          </p:nvPr>
        </p:nvSpPr>
        <p:spPr>
          <a:xfrm>
            <a:off x="306977" y="3990068"/>
            <a:ext cx="866203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1800" b="0" i="1" dirty="0">
                <a:solidFill>
                  <a:srgbClr val="7030A0"/>
                </a:solidFill>
                <a:latin typeface="Arial"/>
                <a:cs typeface="Arial"/>
              </a:rPr>
              <a:t>88 % des répondants sont favorables à la création d’une coopérative de santé!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1800">
              <a:solidFill>
                <a:srgbClr val="7030A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8520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680650B-85E2-6B30-C822-288007377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06500"/>
            <a:ext cx="7886700" cy="993775"/>
          </a:xfrm>
        </p:spPr>
        <p:txBody>
          <a:bodyPr>
            <a:normAutofit/>
          </a:bodyPr>
          <a:lstStyle/>
          <a:p>
            <a:r>
              <a:rPr lang="fr-CA" sz="2400" dirty="0">
                <a:solidFill>
                  <a:srgbClr val="7030A0"/>
                </a:solidFill>
                <a:latin typeface="Arial"/>
                <a:cs typeface="Arial"/>
              </a:rPr>
              <a:t>Êtes-vous un patient de la Clinique médicale de Sainte-Croix ?</a:t>
            </a:r>
            <a:endParaRPr lang="fr-FR" sz="2400" dirty="0">
              <a:latin typeface="Arial"/>
              <a:cs typeface="Arial"/>
            </a:endParaRPr>
          </a:p>
        </p:txBody>
      </p:sp>
      <p:sp>
        <p:nvSpPr>
          <p:cNvPr id="4" name="Organigramme : Connecteur 3">
            <a:extLst>
              <a:ext uri="{FF2B5EF4-FFF2-40B4-BE49-F238E27FC236}">
                <a16:creationId xmlns:a16="http://schemas.microsoft.com/office/drawing/2014/main" id="{C5B08AB6-2E3F-485F-B295-87475456DBB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228850" y="2531268"/>
            <a:ext cx="1333500" cy="128587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B7D467F-B938-2115-ECBD-A19BD377652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305050" y="2943225"/>
            <a:ext cx="13335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chemeClr val="bg2"/>
                </a:solidFill>
                <a:latin typeface="Arial"/>
                <a:cs typeface="Arial"/>
              </a:rPr>
              <a:t>65,98%</a:t>
            </a:r>
          </a:p>
        </p:txBody>
      </p:sp>
      <p:sp>
        <p:nvSpPr>
          <p:cNvPr id="6" name="Organigramme : Connecteur 5">
            <a:extLst>
              <a:ext uri="{FF2B5EF4-FFF2-40B4-BE49-F238E27FC236}">
                <a16:creationId xmlns:a16="http://schemas.microsoft.com/office/drawing/2014/main" id="{F9DE9422-2D4B-F35B-2408-2B9096E21FD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467350" y="2531267"/>
            <a:ext cx="1333500" cy="128587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0F8737F-70AE-EE6C-13AA-4C1434B5455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553075" y="2933699"/>
            <a:ext cx="124777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Arial"/>
                <a:cs typeface="Arial"/>
              </a:rPr>
              <a:t>34,02%</a:t>
            </a:r>
          </a:p>
        </p:txBody>
      </p:sp>
      <p:sp>
        <p:nvSpPr>
          <p:cNvPr id="8" name="Espace réservé du contenu 3">
            <a:extLst>
              <a:ext uri="{FF2B5EF4-FFF2-40B4-BE49-F238E27FC236}">
                <a16:creationId xmlns:a16="http://schemas.microsoft.com/office/drawing/2014/main" id="{8F356FD3-84DA-46CB-6684-AEFE79D02252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524125" y="3918631"/>
            <a:ext cx="75247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>
                <a:solidFill>
                  <a:schemeClr val="tx1"/>
                </a:solidFill>
                <a:latin typeface="Arial"/>
                <a:cs typeface="Arial"/>
              </a:rPr>
              <a:t>OUI</a:t>
            </a:r>
            <a:endParaRPr lang="fr-FR" sz="3200">
              <a:latin typeface="Arial"/>
              <a:cs typeface="Arial"/>
            </a:endParaRPr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D42D06B0-DB3A-2FC8-4A4D-8A4474879B0C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34049" y="3918631"/>
            <a:ext cx="8096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>
                <a:solidFill>
                  <a:schemeClr val="tx1"/>
                </a:solidFill>
                <a:latin typeface="Arial"/>
                <a:cs typeface="Arial"/>
              </a:rPr>
              <a:t>NON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7083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680650B-85E2-6B30-C822-288007377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1066799"/>
            <a:ext cx="7886700" cy="993775"/>
          </a:xfrm>
        </p:spPr>
        <p:txBody>
          <a:bodyPr>
            <a:normAutofit fontScale="90000"/>
          </a:bodyPr>
          <a:lstStyle/>
          <a:p>
            <a:r>
              <a:rPr lang="fr-CA" sz="2400" dirty="0">
                <a:solidFill>
                  <a:srgbClr val="7030A0"/>
                </a:solidFill>
                <a:latin typeface="Arial"/>
                <a:cs typeface="Arial"/>
              </a:rPr>
              <a:t>Quel montant seriez-vous prêt à payer pour votre adhésion remboursable sur demande à la coopérative de santé ?</a:t>
            </a:r>
            <a:endParaRPr lang="fr-FR" sz="2400" dirty="0">
              <a:latin typeface="Arial"/>
              <a:cs typeface="Arial"/>
            </a:endParaRPr>
          </a:p>
        </p:txBody>
      </p:sp>
      <p:sp>
        <p:nvSpPr>
          <p:cNvPr id="2" name="Espace réservé du contenu 3">
            <a:extLst>
              <a:ext uri="{FF2B5EF4-FFF2-40B4-BE49-F238E27FC236}">
                <a16:creationId xmlns:a16="http://schemas.microsoft.com/office/drawing/2014/main" id="{E13A0B50-FB05-AD80-B270-91CB5CDC9A9B}"/>
              </a:ext>
            </a:extLst>
          </p:cNvPr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57212" y="4174574"/>
            <a:ext cx="8220075" cy="8572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500" b="0" i="1" err="1">
                <a:solidFill>
                  <a:schemeClr val="tx1"/>
                </a:solidFill>
                <a:latin typeface="Arial"/>
                <a:cs typeface="Arial"/>
              </a:rPr>
              <a:t>L'adhésion</a:t>
            </a:r>
            <a:r>
              <a:rPr lang="en-US" sz="1500" b="0" i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500" b="0" i="1" err="1">
                <a:solidFill>
                  <a:schemeClr val="tx1"/>
                </a:solidFill>
                <a:latin typeface="Arial"/>
                <a:cs typeface="Arial"/>
              </a:rPr>
              <a:t>est</a:t>
            </a:r>
            <a:r>
              <a:rPr lang="en-US" sz="1500" b="0" i="1" dirty="0">
                <a:solidFill>
                  <a:schemeClr val="tx1"/>
                </a:solidFill>
                <a:latin typeface="Arial"/>
                <a:cs typeface="Arial"/>
              </a:rPr>
              <a:t> à payer </a:t>
            </a:r>
            <a:r>
              <a:rPr lang="en-US" sz="1500" b="0" i="1" err="1">
                <a:solidFill>
                  <a:schemeClr val="tx1"/>
                </a:solidFill>
                <a:latin typeface="Arial"/>
                <a:cs typeface="Arial"/>
              </a:rPr>
              <a:t>une</a:t>
            </a:r>
            <a:r>
              <a:rPr lang="en-US" sz="1500" b="0" i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500" b="0" i="1" err="1">
                <a:solidFill>
                  <a:schemeClr val="tx1"/>
                </a:solidFill>
                <a:latin typeface="Arial"/>
                <a:cs typeface="Arial"/>
              </a:rPr>
              <a:t>seule</a:t>
            </a:r>
            <a:r>
              <a:rPr lang="en-US" sz="1500" b="0" i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500" b="0" i="1" err="1">
                <a:solidFill>
                  <a:schemeClr val="tx1"/>
                </a:solidFill>
                <a:latin typeface="Arial"/>
                <a:cs typeface="Arial"/>
              </a:rPr>
              <a:t>fois</a:t>
            </a:r>
            <a:r>
              <a:rPr lang="en-US" sz="1500" b="0" i="1" dirty="0">
                <a:solidFill>
                  <a:schemeClr val="tx1"/>
                </a:solidFill>
                <a:latin typeface="Arial"/>
                <a:cs typeface="Arial"/>
              </a:rPr>
              <a:t> et </a:t>
            </a:r>
            <a:r>
              <a:rPr lang="en-US" sz="1500" b="0" i="1" err="1">
                <a:solidFill>
                  <a:schemeClr val="tx1"/>
                </a:solidFill>
                <a:latin typeface="Arial"/>
                <a:cs typeface="Arial"/>
              </a:rPr>
              <a:t>est</a:t>
            </a:r>
            <a:r>
              <a:rPr lang="en-US" sz="1500" b="0" i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500" b="0" i="1" err="1">
                <a:solidFill>
                  <a:schemeClr val="tx1"/>
                </a:solidFill>
                <a:latin typeface="Arial"/>
                <a:cs typeface="Arial"/>
              </a:rPr>
              <a:t>valable</a:t>
            </a:r>
            <a:r>
              <a:rPr lang="en-US" sz="1500" b="0" i="1" dirty="0">
                <a:solidFill>
                  <a:schemeClr val="tx1"/>
                </a:solidFill>
                <a:latin typeface="Arial"/>
                <a:cs typeface="Arial"/>
              </a:rPr>
              <a:t> pour le </a:t>
            </a:r>
            <a:r>
              <a:rPr lang="en-US" sz="1500" b="0" i="1" err="1">
                <a:solidFill>
                  <a:schemeClr val="tx1"/>
                </a:solidFill>
                <a:latin typeface="Arial"/>
                <a:cs typeface="Arial"/>
              </a:rPr>
              <a:t>membre</a:t>
            </a:r>
            <a:r>
              <a:rPr lang="en-US" sz="1500" b="0" i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500" b="0" i="1" err="1">
                <a:solidFill>
                  <a:schemeClr val="tx1"/>
                </a:solidFill>
                <a:latin typeface="Arial"/>
                <a:cs typeface="Arial"/>
              </a:rPr>
              <a:t>payeur</a:t>
            </a:r>
            <a:r>
              <a:rPr lang="en-US" sz="1500" b="0" i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500" b="0" i="1" err="1">
                <a:solidFill>
                  <a:schemeClr val="tx1"/>
                </a:solidFill>
                <a:latin typeface="Arial"/>
                <a:cs typeface="Arial"/>
              </a:rPr>
              <a:t>ainsi</a:t>
            </a:r>
            <a:r>
              <a:rPr lang="en-US" sz="1500" b="0" i="1" dirty="0">
                <a:solidFill>
                  <a:schemeClr val="tx1"/>
                </a:solidFill>
                <a:latin typeface="Arial"/>
                <a:cs typeface="Arial"/>
              </a:rPr>
              <a:t> que pour </a:t>
            </a:r>
            <a:r>
              <a:rPr lang="en-US" sz="1500" b="0" i="1" err="1">
                <a:solidFill>
                  <a:schemeClr val="tx1"/>
                </a:solidFill>
                <a:latin typeface="Arial"/>
                <a:cs typeface="Arial"/>
              </a:rPr>
              <a:t>ses</a:t>
            </a:r>
            <a:r>
              <a:rPr lang="en-US" sz="1500" b="0" i="1" dirty="0">
                <a:solidFill>
                  <a:schemeClr val="tx1"/>
                </a:solidFill>
                <a:latin typeface="Arial"/>
                <a:cs typeface="Arial"/>
              </a:rPr>
              <a:t> enfants de 18 </a:t>
            </a:r>
            <a:r>
              <a:rPr lang="en-US" sz="1500" b="0" i="1" err="1">
                <a:solidFill>
                  <a:schemeClr val="tx1"/>
                </a:solidFill>
                <a:latin typeface="Arial"/>
                <a:cs typeface="Arial"/>
              </a:rPr>
              <a:t>ans</a:t>
            </a:r>
            <a:r>
              <a:rPr lang="en-US" sz="1500" b="0" i="1" dirty="0">
                <a:solidFill>
                  <a:schemeClr val="tx1"/>
                </a:solidFill>
                <a:latin typeface="Arial"/>
                <a:cs typeface="Arial"/>
              </a:rPr>
              <a:t> et </a:t>
            </a:r>
            <a:r>
              <a:rPr lang="en-US" sz="1500" b="0" i="1" err="1">
                <a:solidFill>
                  <a:schemeClr val="tx1"/>
                </a:solidFill>
                <a:latin typeface="Arial"/>
                <a:cs typeface="Arial"/>
              </a:rPr>
              <a:t>moins</a:t>
            </a:r>
            <a:r>
              <a:rPr lang="en-US" sz="1500" b="0" i="1" dirty="0">
                <a:solidFill>
                  <a:schemeClr val="tx1"/>
                </a:solidFill>
                <a:latin typeface="Arial"/>
                <a:cs typeface="Arial"/>
              </a:rPr>
              <a:t>.</a:t>
            </a:r>
            <a:endParaRPr lang="fr-FR" sz="1500" b="0" i="1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fr-FR" sz="1500" i="1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fr-FR" sz="150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" name="Organigramme : Connecteur 3">
            <a:extLst>
              <a:ext uri="{FF2B5EF4-FFF2-40B4-BE49-F238E27FC236}">
                <a16:creationId xmlns:a16="http://schemas.microsoft.com/office/drawing/2014/main" id="{3C191886-5F6B-F76E-8605-8127E525417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676400" y="2378868"/>
            <a:ext cx="885825" cy="85725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91995A65-27A6-79B6-5CCD-1F725FC3273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267075" y="2378867"/>
            <a:ext cx="885825" cy="85725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rganigramme : Connecteur 5">
            <a:extLst>
              <a:ext uri="{FF2B5EF4-FFF2-40B4-BE49-F238E27FC236}">
                <a16:creationId xmlns:a16="http://schemas.microsoft.com/office/drawing/2014/main" id="{C42CE96F-6271-F6B6-1E5E-9083EDE7372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867275" y="2388392"/>
            <a:ext cx="885825" cy="85725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49A14FF2-CD93-E50D-FAE1-DFA1C206610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477000" y="2388392"/>
            <a:ext cx="885825" cy="857250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A081C4E8-228F-61C0-D674-367FA8370171}"/>
              </a:ext>
            </a:extLst>
          </p:cNvPr>
          <p:cNvCxnSpPr/>
          <p:nvPr>
            <p:custDataLst>
              <p:tags r:id="rId6"/>
            </p:custDataLst>
          </p:nvPr>
        </p:nvCxnSpPr>
        <p:spPr>
          <a:xfrm flipV="1">
            <a:off x="1971675" y="2800350"/>
            <a:ext cx="5086350" cy="19050"/>
          </a:xfrm>
          <a:prstGeom prst="straightConnector1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660FD210-09D3-C7D9-190B-CE3E3282E647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609725" y="2638425"/>
            <a:ext cx="103822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Arial"/>
                <a:cs typeface="Arial"/>
              </a:rPr>
              <a:t>17,89%</a:t>
            </a:r>
            <a:endParaRPr lang="fr-FR" sz="1600">
              <a:solidFill>
                <a:schemeClr val="bg2"/>
              </a:solidFill>
              <a:cs typeface="Calibri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1E2FFF2-F4F7-2B6B-4BF0-F7101AB81FC1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209925" y="2638424"/>
            <a:ext cx="103822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Arial"/>
                <a:cs typeface="Arial"/>
              </a:rPr>
              <a:t>37,99%</a:t>
            </a:r>
            <a:endParaRPr lang="fr-FR" sz="1600">
              <a:solidFill>
                <a:schemeClr val="bg2"/>
              </a:solidFill>
              <a:cs typeface="Calibri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518031A-5A85-5EE4-41D6-CDF3D9350F08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810125" y="2619374"/>
            <a:ext cx="103822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Arial"/>
                <a:cs typeface="Arial"/>
              </a:rPr>
              <a:t>15,33%</a:t>
            </a:r>
            <a:endParaRPr lang="fr-FR" sz="1600">
              <a:solidFill>
                <a:schemeClr val="bg2"/>
              </a:solidFill>
              <a:cs typeface="Calibri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2AF9664-6CA9-A325-731A-D94EF87B0E29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400799" y="2619374"/>
            <a:ext cx="103822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Arial"/>
                <a:cs typeface="Arial"/>
              </a:rPr>
              <a:t>28,79%</a:t>
            </a:r>
            <a:endParaRPr lang="fr-FR" sz="1600">
              <a:solidFill>
                <a:schemeClr val="bg2"/>
              </a:solidFill>
              <a:cs typeface="Calibri"/>
            </a:endParaRPr>
          </a:p>
        </p:txBody>
      </p:sp>
      <p:sp>
        <p:nvSpPr>
          <p:cNvPr id="13" name="Espace réservé du contenu 3">
            <a:extLst>
              <a:ext uri="{FF2B5EF4-FFF2-40B4-BE49-F238E27FC236}">
                <a16:creationId xmlns:a16="http://schemas.microsoft.com/office/drawing/2014/main" id="{BFC5E1AE-6123-8E9F-C495-20A18DFCDDE1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1457325" y="3423331"/>
            <a:ext cx="1333500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30$</a:t>
            </a:r>
            <a:endParaRPr lang="fr-FR"/>
          </a:p>
        </p:txBody>
      </p:sp>
      <p:sp>
        <p:nvSpPr>
          <p:cNvPr id="14" name="Espace réservé du contenu 3">
            <a:extLst>
              <a:ext uri="{FF2B5EF4-FFF2-40B4-BE49-F238E27FC236}">
                <a16:creationId xmlns:a16="http://schemas.microsoft.com/office/drawing/2014/main" id="{3FBF9DA0-73B0-BCC7-E64D-6793E44F2F08}"/>
              </a:ext>
            </a:extLst>
          </p:cNvPr>
          <p:cNvSpPr txBox="1">
            <a:spLocks/>
          </p:cNvSpPr>
          <p:nvPr>
            <p:custDataLst>
              <p:tags r:id="rId12"/>
            </p:custDataLst>
          </p:nvPr>
        </p:nvSpPr>
        <p:spPr>
          <a:xfrm>
            <a:off x="3038475" y="3423331"/>
            <a:ext cx="1333500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50$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Espace réservé du contenu 3">
            <a:extLst>
              <a:ext uri="{FF2B5EF4-FFF2-40B4-BE49-F238E27FC236}">
                <a16:creationId xmlns:a16="http://schemas.microsoft.com/office/drawing/2014/main" id="{FB481A38-093C-362F-0A8F-6D3213C0C4A3}"/>
              </a:ext>
            </a:extLst>
          </p:cNvPr>
          <p:cNvSpPr txBox="1">
            <a:spLocks/>
          </p:cNvSpPr>
          <p:nvPr>
            <p:custDataLst>
              <p:tags r:id="rId13"/>
            </p:custDataLst>
          </p:nvPr>
        </p:nvSpPr>
        <p:spPr>
          <a:xfrm>
            <a:off x="4667250" y="3423331"/>
            <a:ext cx="1333500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70$</a:t>
            </a:r>
            <a:endParaRPr lang="fr-FR"/>
          </a:p>
        </p:txBody>
      </p:sp>
      <p:sp>
        <p:nvSpPr>
          <p:cNvPr id="16" name="Espace réservé du contenu 3">
            <a:extLst>
              <a:ext uri="{FF2B5EF4-FFF2-40B4-BE49-F238E27FC236}">
                <a16:creationId xmlns:a16="http://schemas.microsoft.com/office/drawing/2014/main" id="{0D0FC49C-6AB6-56D7-1777-E55444180333}"/>
              </a:ext>
            </a:extLst>
          </p:cNvPr>
          <p:cNvSpPr txBox="1">
            <a:spLocks/>
          </p:cNvSpPr>
          <p:nvPr>
            <p:custDataLst>
              <p:tags r:id="rId14"/>
            </p:custDataLst>
          </p:nvPr>
        </p:nvSpPr>
        <p:spPr>
          <a:xfrm>
            <a:off x="6276974" y="3423331"/>
            <a:ext cx="1333500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100$ et +</a:t>
            </a:r>
            <a:endParaRPr lang="fr-FR"/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69FBB80-2D55-A1EE-6DBD-E914A9A76FB7}"/>
              </a:ext>
            </a:extLst>
          </p:cNvPr>
          <p:cNvSpPr/>
          <p:nvPr/>
        </p:nvSpPr>
        <p:spPr>
          <a:xfrm>
            <a:off x="3095897" y="2292531"/>
            <a:ext cx="1276078" cy="1436914"/>
          </a:xfrm>
          <a:prstGeom prst="roundRect">
            <a:avLst/>
          </a:prstGeom>
          <a:solidFill>
            <a:srgbClr val="7030A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63050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4BF08E9-144D-6AE9-EBB4-B7E1CA48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solidFill>
                  <a:srgbClr val="7030A0"/>
                </a:solidFill>
              </a:rPr>
              <a:t>Mot de bienvenue</a:t>
            </a:r>
          </a:p>
        </p:txBody>
      </p:sp>
    </p:spTree>
    <p:extLst>
      <p:ext uri="{BB962C8B-B14F-4D97-AF65-F5344CB8AC3E}">
        <p14:creationId xmlns:p14="http://schemas.microsoft.com/office/powerpoint/2010/main" val="1583456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680650B-85E2-6B30-C822-288007377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70611"/>
            <a:ext cx="7886700" cy="993775"/>
          </a:xfrm>
        </p:spPr>
        <p:txBody>
          <a:bodyPr>
            <a:normAutofit fontScale="90000"/>
          </a:bodyPr>
          <a:lstStyle/>
          <a:p>
            <a:r>
              <a:rPr lang="fr-CA" sz="2400" dirty="0">
                <a:solidFill>
                  <a:srgbClr val="7030A0"/>
                </a:solidFill>
                <a:latin typeface="Arial"/>
                <a:cs typeface="Arial"/>
              </a:rPr>
              <a:t>Quel montant seriez-vous prêt à payer pour votre contribution annuelle afin d’assurer le fonctionnement de la coopérative de santé ?</a:t>
            </a:r>
            <a:endParaRPr lang="fr-FR" sz="2400" dirty="0">
              <a:latin typeface="Arial"/>
              <a:cs typeface="Arial"/>
            </a:endParaRPr>
          </a:p>
        </p:txBody>
      </p:sp>
      <p:sp>
        <p:nvSpPr>
          <p:cNvPr id="4" name="Organigramme : Connecteur 3">
            <a:extLst>
              <a:ext uri="{FF2B5EF4-FFF2-40B4-BE49-F238E27FC236}">
                <a16:creationId xmlns:a16="http://schemas.microsoft.com/office/drawing/2014/main" id="{2EDCB944-361D-3B7A-D102-06B8E8B8EF4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81050" y="2457696"/>
            <a:ext cx="600075" cy="58102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72D108C1-5593-3160-D52D-23EF7C99B5D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485900" y="2457695"/>
            <a:ext cx="600075" cy="58102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rganigramme : Connecteur 5">
            <a:extLst>
              <a:ext uri="{FF2B5EF4-FFF2-40B4-BE49-F238E27FC236}">
                <a16:creationId xmlns:a16="http://schemas.microsoft.com/office/drawing/2014/main" id="{2FC6B8D7-7FF2-4B9A-0966-A1EA486429B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209800" y="2467220"/>
            <a:ext cx="600075" cy="58102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6EDE3D2D-E6C7-46CA-DD2A-F2428A7DD1D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886075" y="2467220"/>
            <a:ext cx="600075" cy="58102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2813E2AC-0A42-2EC0-0FEE-BAA72C8616D4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 flipV="1">
            <a:off x="784664" y="2736303"/>
            <a:ext cx="7443623" cy="19379"/>
          </a:xfrm>
          <a:prstGeom prst="straightConnector1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C8E25B73-9C56-7CDD-D3EE-FC75489365E1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714375" y="2612478"/>
            <a:ext cx="69532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b="1">
                <a:solidFill>
                  <a:schemeClr val="bg2"/>
                </a:solidFill>
                <a:latin typeface="Arial"/>
                <a:cs typeface="Arial"/>
              </a:rPr>
              <a:t>40,45%</a:t>
            </a:r>
            <a:endParaRPr lang="fr-FR" sz="1100">
              <a:solidFill>
                <a:schemeClr val="bg2"/>
              </a:solidFill>
              <a:cs typeface="Calibri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7A9D834-6351-CB0A-2074-13D9A3A34432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485900" y="2612477"/>
            <a:ext cx="609600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b="1">
                <a:solidFill>
                  <a:schemeClr val="bg2"/>
                </a:solidFill>
                <a:latin typeface="Arial"/>
                <a:cs typeface="Arial"/>
              </a:rPr>
              <a:t>0,69%</a:t>
            </a:r>
            <a:endParaRPr lang="fr-FR" sz="1100">
              <a:solidFill>
                <a:schemeClr val="bg2"/>
              </a:solidFill>
              <a:cs typeface="Calibri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9A2509A-5C02-10D4-AC48-C7FD52B30D4D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2162175" y="2602952"/>
            <a:ext cx="69532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b="1">
                <a:solidFill>
                  <a:schemeClr val="bg2"/>
                </a:solidFill>
                <a:latin typeface="Arial"/>
                <a:cs typeface="Arial"/>
              </a:rPr>
              <a:t>5,38%</a:t>
            </a:r>
            <a:endParaRPr lang="fr-FR" sz="1100">
              <a:solidFill>
                <a:schemeClr val="bg2"/>
              </a:solidFill>
              <a:cs typeface="Calibri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C16AFC6-F644-10FE-DE90-448E40A7C5B1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2838449" y="2602952"/>
            <a:ext cx="69532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b="1">
                <a:solidFill>
                  <a:schemeClr val="bg2"/>
                </a:solidFill>
                <a:latin typeface="Arial"/>
                <a:cs typeface="Arial"/>
              </a:rPr>
              <a:t>0,17%</a:t>
            </a:r>
            <a:endParaRPr lang="fr-FR" sz="1100">
              <a:solidFill>
                <a:schemeClr val="bg2"/>
              </a:solidFill>
              <a:cs typeface="Calibri"/>
            </a:endParaRPr>
          </a:p>
        </p:txBody>
      </p:sp>
      <p:sp>
        <p:nvSpPr>
          <p:cNvPr id="13" name="Espace réservé du contenu 3">
            <a:extLst>
              <a:ext uri="{FF2B5EF4-FFF2-40B4-BE49-F238E27FC236}">
                <a16:creationId xmlns:a16="http://schemas.microsoft.com/office/drawing/2014/main" id="{D2B1C81F-5C92-68F2-4173-63274DD5CD41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723900" y="3197359"/>
            <a:ext cx="6953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50$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Organigramme : Connecteur 13">
            <a:extLst>
              <a:ext uri="{FF2B5EF4-FFF2-40B4-BE49-F238E27FC236}">
                <a16:creationId xmlns:a16="http://schemas.microsoft.com/office/drawing/2014/main" id="{B2143E4F-9E00-786B-AC03-6A0111FE0895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3581400" y="2467221"/>
            <a:ext cx="600075" cy="58102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rganigramme : Connecteur 14">
            <a:extLst>
              <a:ext uri="{FF2B5EF4-FFF2-40B4-BE49-F238E27FC236}">
                <a16:creationId xmlns:a16="http://schemas.microsoft.com/office/drawing/2014/main" id="{B05CC5DF-B0E4-F584-948E-0323B9041ACA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4286250" y="2467220"/>
            <a:ext cx="600075" cy="58102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Connecteur 15">
            <a:extLst>
              <a:ext uri="{FF2B5EF4-FFF2-40B4-BE49-F238E27FC236}">
                <a16:creationId xmlns:a16="http://schemas.microsoft.com/office/drawing/2014/main" id="{CF2E531B-BC65-08E7-D881-066EC418FE8E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4972050" y="2476745"/>
            <a:ext cx="600075" cy="58102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Connecteur 16">
            <a:extLst>
              <a:ext uri="{FF2B5EF4-FFF2-40B4-BE49-F238E27FC236}">
                <a16:creationId xmlns:a16="http://schemas.microsoft.com/office/drawing/2014/main" id="{EB39C3A1-8EE4-03E7-63F6-803065D2F6D2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5657850" y="2476745"/>
            <a:ext cx="600075" cy="58102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D084B67-ECD3-C789-74C7-676DC811E85F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3552825" y="2612478"/>
            <a:ext cx="69532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b="1">
                <a:solidFill>
                  <a:schemeClr val="bg2"/>
                </a:solidFill>
                <a:latin typeface="Arial"/>
                <a:cs typeface="Arial"/>
              </a:rPr>
              <a:t>7,12%</a:t>
            </a:r>
            <a:endParaRPr lang="fr-FR" sz="1100">
              <a:solidFill>
                <a:schemeClr val="bg2"/>
              </a:solidFill>
              <a:cs typeface="Calibri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A3D8204-16BC-C378-FBCF-6646D4F74BBD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4229100" y="2622002"/>
            <a:ext cx="69532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b="1">
                <a:solidFill>
                  <a:schemeClr val="bg2"/>
                </a:solidFill>
                <a:latin typeface="Arial"/>
                <a:cs typeface="Arial"/>
              </a:rPr>
              <a:t>14,76%</a:t>
            </a:r>
            <a:endParaRPr lang="fr-FR" sz="1100">
              <a:solidFill>
                <a:schemeClr val="bg2"/>
              </a:solidFill>
              <a:cs typeface="Calibri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6464BC9-28E8-46F7-9967-3FFA47800D40}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4933950" y="2612477"/>
            <a:ext cx="69532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b="1">
                <a:solidFill>
                  <a:schemeClr val="bg2"/>
                </a:solidFill>
                <a:latin typeface="Arial"/>
                <a:cs typeface="Arial"/>
              </a:rPr>
              <a:t>3,30%</a:t>
            </a:r>
            <a:endParaRPr lang="fr-FR" sz="1100">
              <a:solidFill>
                <a:schemeClr val="bg2"/>
              </a:solidFill>
              <a:cs typeface="Calibri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D65A862-517E-9DE2-2A62-50DCEEC75828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5600699" y="2612477"/>
            <a:ext cx="69532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b="1">
                <a:solidFill>
                  <a:schemeClr val="bg2"/>
                </a:solidFill>
                <a:latin typeface="Arial"/>
                <a:cs typeface="Arial"/>
              </a:rPr>
              <a:t>0,17%</a:t>
            </a:r>
            <a:endParaRPr lang="fr-FR" sz="1100">
              <a:solidFill>
                <a:schemeClr val="bg2"/>
              </a:solidFill>
              <a:cs typeface="Calibri"/>
            </a:endParaRPr>
          </a:p>
        </p:txBody>
      </p:sp>
      <p:sp>
        <p:nvSpPr>
          <p:cNvPr id="22" name="Organigramme : Connecteur 21">
            <a:extLst>
              <a:ext uri="{FF2B5EF4-FFF2-40B4-BE49-F238E27FC236}">
                <a16:creationId xmlns:a16="http://schemas.microsoft.com/office/drawing/2014/main" id="{3A5D1B48-F7AD-2A1A-0C43-956BE46051AE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6343650" y="2476745"/>
            <a:ext cx="600075" cy="58102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Organigramme : Connecteur 22">
            <a:extLst>
              <a:ext uri="{FF2B5EF4-FFF2-40B4-BE49-F238E27FC236}">
                <a16:creationId xmlns:a16="http://schemas.microsoft.com/office/drawing/2014/main" id="{B2425EF2-F1AE-51F6-F957-3B86BAA103B3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7029450" y="2486270"/>
            <a:ext cx="600075" cy="58102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Organigramme : Connecteur 23">
            <a:extLst>
              <a:ext uri="{FF2B5EF4-FFF2-40B4-BE49-F238E27FC236}">
                <a16:creationId xmlns:a16="http://schemas.microsoft.com/office/drawing/2014/main" id="{82C01743-7505-4FB0-8A6B-055339A99202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7715250" y="2486270"/>
            <a:ext cx="600075" cy="581025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5835342-A801-1AEE-AF81-75105E4E71B8}"/>
              </a:ext>
            </a:extLst>
          </p:cNvPr>
          <p:cNvSpPr txBox="1"/>
          <p:nvPr>
            <p:custDataLst>
              <p:tags r:id="rId22"/>
            </p:custDataLst>
          </p:nvPr>
        </p:nvSpPr>
        <p:spPr>
          <a:xfrm>
            <a:off x="6305550" y="2631527"/>
            <a:ext cx="69532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b="1">
                <a:solidFill>
                  <a:schemeClr val="bg2"/>
                </a:solidFill>
                <a:latin typeface="Arial"/>
                <a:cs typeface="Arial"/>
              </a:rPr>
              <a:t>1,04%</a:t>
            </a:r>
            <a:endParaRPr lang="fr-FR" sz="1100">
              <a:solidFill>
                <a:schemeClr val="bg2"/>
              </a:solidFill>
              <a:cs typeface="Calibri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59723E7-56AF-63A8-385F-34CF9B69D531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6991350" y="2631527"/>
            <a:ext cx="69532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b="1">
                <a:solidFill>
                  <a:schemeClr val="bg2"/>
                </a:solidFill>
                <a:latin typeface="Arial"/>
                <a:cs typeface="Arial"/>
              </a:rPr>
              <a:t>0,00%</a:t>
            </a:r>
            <a:endParaRPr lang="fr-FR" sz="1100">
              <a:solidFill>
                <a:schemeClr val="bg2"/>
              </a:solidFill>
              <a:cs typeface="Calibri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9593985-6DAC-0069-DF29-2FB1F84F8DE9}"/>
              </a:ext>
            </a:extLst>
          </p:cNvPr>
          <p:cNvSpPr txBox="1"/>
          <p:nvPr>
            <p:custDataLst>
              <p:tags r:id="rId24"/>
            </p:custDataLst>
          </p:nvPr>
        </p:nvSpPr>
        <p:spPr>
          <a:xfrm>
            <a:off x="7658099" y="2622002"/>
            <a:ext cx="69532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b="1">
                <a:solidFill>
                  <a:schemeClr val="bg2"/>
                </a:solidFill>
                <a:latin typeface="Arial"/>
                <a:cs typeface="Arial"/>
              </a:rPr>
              <a:t>26,91%</a:t>
            </a:r>
            <a:endParaRPr lang="fr-FR" sz="1100">
              <a:solidFill>
                <a:schemeClr val="bg2"/>
              </a:solidFill>
              <a:cs typeface="Calibri"/>
            </a:endParaRPr>
          </a:p>
        </p:txBody>
      </p:sp>
      <p:sp>
        <p:nvSpPr>
          <p:cNvPr id="28" name="Espace réservé du contenu 3">
            <a:extLst>
              <a:ext uri="{FF2B5EF4-FFF2-40B4-BE49-F238E27FC236}">
                <a16:creationId xmlns:a16="http://schemas.microsoft.com/office/drawing/2014/main" id="{C21EC120-BE70-E595-C1F5-FA19D03C7086}"/>
              </a:ext>
            </a:extLst>
          </p:cNvPr>
          <p:cNvSpPr txBox="1">
            <a:spLocks/>
          </p:cNvSpPr>
          <p:nvPr>
            <p:custDataLst>
              <p:tags r:id="rId25"/>
            </p:custDataLst>
          </p:nvPr>
        </p:nvSpPr>
        <p:spPr>
          <a:xfrm>
            <a:off x="1438275" y="3197359"/>
            <a:ext cx="6953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55$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Espace réservé du contenu 3">
            <a:extLst>
              <a:ext uri="{FF2B5EF4-FFF2-40B4-BE49-F238E27FC236}">
                <a16:creationId xmlns:a16="http://schemas.microsoft.com/office/drawing/2014/main" id="{44D5F7D3-E4FB-AF50-6190-45449DA03801}"/>
              </a:ext>
            </a:extLst>
          </p:cNvPr>
          <p:cNvSpPr txBox="1">
            <a:spLocks/>
          </p:cNvSpPr>
          <p:nvPr>
            <p:custDataLst>
              <p:tags r:id="rId26"/>
            </p:custDataLst>
          </p:nvPr>
        </p:nvSpPr>
        <p:spPr>
          <a:xfrm>
            <a:off x="2152649" y="3206884"/>
            <a:ext cx="6953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60$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Espace réservé du contenu 3">
            <a:extLst>
              <a:ext uri="{FF2B5EF4-FFF2-40B4-BE49-F238E27FC236}">
                <a16:creationId xmlns:a16="http://schemas.microsoft.com/office/drawing/2014/main" id="{A5965E07-D615-3592-5420-EEC3D46CCB5A}"/>
              </a:ext>
            </a:extLst>
          </p:cNvPr>
          <p:cNvSpPr txBox="1">
            <a:spLocks/>
          </p:cNvSpPr>
          <p:nvPr>
            <p:custDataLst>
              <p:tags r:id="rId27"/>
            </p:custDataLst>
          </p:nvPr>
        </p:nvSpPr>
        <p:spPr>
          <a:xfrm>
            <a:off x="2857171" y="3206884"/>
            <a:ext cx="6953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65$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Espace réservé du contenu 3">
            <a:extLst>
              <a:ext uri="{FF2B5EF4-FFF2-40B4-BE49-F238E27FC236}">
                <a16:creationId xmlns:a16="http://schemas.microsoft.com/office/drawing/2014/main" id="{62FD5480-DB82-B211-1736-4C8252986639}"/>
              </a:ext>
            </a:extLst>
          </p:cNvPr>
          <p:cNvSpPr txBox="1">
            <a:spLocks/>
          </p:cNvSpPr>
          <p:nvPr>
            <p:custDataLst>
              <p:tags r:id="rId28"/>
            </p:custDataLst>
          </p:nvPr>
        </p:nvSpPr>
        <p:spPr>
          <a:xfrm>
            <a:off x="3534102" y="3216409"/>
            <a:ext cx="6953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70$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Espace réservé du contenu 3">
            <a:extLst>
              <a:ext uri="{FF2B5EF4-FFF2-40B4-BE49-F238E27FC236}">
                <a16:creationId xmlns:a16="http://schemas.microsoft.com/office/drawing/2014/main" id="{F765AD43-9089-B5A5-3752-822C4F895248}"/>
              </a:ext>
            </a:extLst>
          </p:cNvPr>
          <p:cNvSpPr txBox="1">
            <a:spLocks/>
          </p:cNvSpPr>
          <p:nvPr>
            <p:custDataLst>
              <p:tags r:id="rId29"/>
            </p:custDataLst>
          </p:nvPr>
        </p:nvSpPr>
        <p:spPr>
          <a:xfrm>
            <a:off x="4238624" y="3216409"/>
            <a:ext cx="6953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75$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Espace réservé du contenu 3">
            <a:extLst>
              <a:ext uri="{FF2B5EF4-FFF2-40B4-BE49-F238E27FC236}">
                <a16:creationId xmlns:a16="http://schemas.microsoft.com/office/drawing/2014/main" id="{E5317210-0A5E-258E-ADF1-0E245ED5B5D9}"/>
              </a:ext>
            </a:extLst>
          </p:cNvPr>
          <p:cNvSpPr txBox="1">
            <a:spLocks/>
          </p:cNvSpPr>
          <p:nvPr>
            <p:custDataLst>
              <p:tags r:id="rId30"/>
            </p:custDataLst>
          </p:nvPr>
        </p:nvSpPr>
        <p:spPr>
          <a:xfrm>
            <a:off x="4952999" y="3225934"/>
            <a:ext cx="6953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80$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34" name="Espace réservé du contenu 3">
            <a:extLst>
              <a:ext uri="{FF2B5EF4-FFF2-40B4-BE49-F238E27FC236}">
                <a16:creationId xmlns:a16="http://schemas.microsoft.com/office/drawing/2014/main" id="{B39464ED-EB88-A23C-462F-A4A3532DABE1}"/>
              </a:ext>
            </a:extLst>
          </p:cNvPr>
          <p:cNvSpPr txBox="1">
            <a:spLocks/>
          </p:cNvSpPr>
          <p:nvPr>
            <p:custDataLst>
              <p:tags r:id="rId31"/>
            </p:custDataLst>
          </p:nvPr>
        </p:nvSpPr>
        <p:spPr>
          <a:xfrm>
            <a:off x="5647667" y="3225934"/>
            <a:ext cx="6953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85$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35" name="Espace réservé du contenu 3">
            <a:extLst>
              <a:ext uri="{FF2B5EF4-FFF2-40B4-BE49-F238E27FC236}">
                <a16:creationId xmlns:a16="http://schemas.microsoft.com/office/drawing/2014/main" id="{F5552215-209F-854F-1C75-734FBE902002}"/>
              </a:ext>
            </a:extLst>
          </p:cNvPr>
          <p:cNvSpPr txBox="1">
            <a:spLocks/>
          </p:cNvSpPr>
          <p:nvPr>
            <p:custDataLst>
              <p:tags r:id="rId32"/>
            </p:custDataLst>
          </p:nvPr>
        </p:nvSpPr>
        <p:spPr>
          <a:xfrm>
            <a:off x="6296681" y="3235459"/>
            <a:ext cx="6953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90$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Espace réservé du contenu 3">
            <a:extLst>
              <a:ext uri="{FF2B5EF4-FFF2-40B4-BE49-F238E27FC236}">
                <a16:creationId xmlns:a16="http://schemas.microsoft.com/office/drawing/2014/main" id="{F25DBC08-CD07-2E75-220A-44D6D7FFE37E}"/>
              </a:ext>
            </a:extLst>
          </p:cNvPr>
          <p:cNvSpPr txBox="1">
            <a:spLocks/>
          </p:cNvSpPr>
          <p:nvPr>
            <p:custDataLst>
              <p:tags r:id="rId33"/>
            </p:custDataLst>
          </p:nvPr>
        </p:nvSpPr>
        <p:spPr>
          <a:xfrm>
            <a:off x="6981496" y="3244984"/>
            <a:ext cx="6953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95$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37" name="Espace réservé du contenu 3">
            <a:extLst>
              <a:ext uri="{FF2B5EF4-FFF2-40B4-BE49-F238E27FC236}">
                <a16:creationId xmlns:a16="http://schemas.microsoft.com/office/drawing/2014/main" id="{5790A3A5-E442-2B60-E613-6905A1649526}"/>
              </a:ext>
            </a:extLst>
          </p:cNvPr>
          <p:cNvSpPr txBox="1">
            <a:spLocks/>
          </p:cNvSpPr>
          <p:nvPr>
            <p:custDataLst>
              <p:tags r:id="rId34"/>
            </p:custDataLst>
          </p:nvPr>
        </p:nvSpPr>
        <p:spPr>
          <a:xfrm>
            <a:off x="7705724" y="3244984"/>
            <a:ext cx="69532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300">
                <a:solidFill>
                  <a:schemeClr val="tx1"/>
                </a:solidFill>
                <a:latin typeface="Arial"/>
                <a:cs typeface="Arial"/>
              </a:rPr>
              <a:t>100$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Rectangle : coins arrondis 37">
            <a:extLst>
              <a:ext uri="{FF2B5EF4-FFF2-40B4-BE49-F238E27FC236}">
                <a16:creationId xmlns:a16="http://schemas.microsoft.com/office/drawing/2014/main" id="{5516283B-2E60-87C2-7E86-F57525DCDBB6}"/>
              </a:ext>
            </a:extLst>
          </p:cNvPr>
          <p:cNvSpPr/>
          <p:nvPr/>
        </p:nvSpPr>
        <p:spPr>
          <a:xfrm>
            <a:off x="723899" y="2377440"/>
            <a:ext cx="685801" cy="1123406"/>
          </a:xfrm>
          <a:prstGeom prst="roundRect">
            <a:avLst/>
          </a:prstGeom>
          <a:solidFill>
            <a:srgbClr val="7030A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D9F7A1E4-F9C9-C11C-C6E0-CC40A50702AD}"/>
              </a:ext>
            </a:extLst>
          </p:cNvPr>
          <p:cNvSpPr/>
          <p:nvPr/>
        </p:nvSpPr>
        <p:spPr>
          <a:xfrm>
            <a:off x="4229427" y="2380386"/>
            <a:ext cx="685801" cy="1123406"/>
          </a:xfrm>
          <a:prstGeom prst="roundRect">
            <a:avLst/>
          </a:prstGeom>
          <a:solidFill>
            <a:srgbClr val="7030A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2" name="Espace réservé du contenu 3">
            <a:extLst>
              <a:ext uri="{FF2B5EF4-FFF2-40B4-BE49-F238E27FC236}">
                <a16:creationId xmlns:a16="http://schemas.microsoft.com/office/drawing/2014/main" id="{6FA09FD2-ACEA-75E8-99E5-97A815C35A80}"/>
              </a:ext>
            </a:extLst>
          </p:cNvPr>
          <p:cNvSpPr txBox="1">
            <a:spLocks/>
          </p:cNvSpPr>
          <p:nvPr>
            <p:custDataLst>
              <p:tags r:id="rId35"/>
            </p:custDataLst>
          </p:nvPr>
        </p:nvSpPr>
        <p:spPr>
          <a:xfrm>
            <a:off x="1485900" y="4142766"/>
            <a:ext cx="6638925" cy="36839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1600" b="0" dirty="0">
                <a:solidFill>
                  <a:schemeClr val="tx1"/>
                </a:solidFill>
                <a:latin typeface="Arial"/>
                <a:cs typeface="Arial"/>
              </a:rPr>
              <a:t>La </a:t>
            </a:r>
            <a:r>
              <a:rPr lang="en-US" sz="1600" b="0" dirty="0" err="1">
                <a:solidFill>
                  <a:schemeClr val="tx1"/>
                </a:solidFill>
                <a:latin typeface="Arial"/>
                <a:cs typeface="Arial"/>
              </a:rPr>
              <a:t>moyenne</a:t>
            </a:r>
            <a:r>
              <a:rPr lang="en-US" sz="1600" b="0" dirty="0">
                <a:solidFill>
                  <a:schemeClr val="tx1"/>
                </a:solidFill>
                <a:latin typeface="Arial"/>
                <a:cs typeface="Arial"/>
              </a:rPr>
              <a:t>, dans les 40 </a:t>
            </a:r>
            <a:r>
              <a:rPr lang="en-US" sz="1600" b="0" dirty="0" err="1">
                <a:solidFill>
                  <a:schemeClr val="tx1"/>
                </a:solidFill>
                <a:latin typeface="Arial"/>
                <a:cs typeface="Arial"/>
              </a:rPr>
              <a:t>coopératives</a:t>
            </a:r>
            <a:r>
              <a:rPr lang="en-US" sz="1600" b="0" dirty="0">
                <a:solidFill>
                  <a:schemeClr val="tx1"/>
                </a:solidFill>
                <a:latin typeface="Arial"/>
                <a:cs typeface="Arial"/>
              </a:rPr>
              <a:t> de santé, </a:t>
            </a:r>
            <a:r>
              <a:rPr lang="en-US" sz="1600" b="0" dirty="0" err="1">
                <a:solidFill>
                  <a:schemeClr val="tx1"/>
                </a:solidFill>
                <a:latin typeface="Arial"/>
                <a:cs typeface="Arial"/>
              </a:rPr>
              <a:t>est</a:t>
            </a:r>
            <a:r>
              <a:rPr lang="en-US" sz="1600" b="0" dirty="0">
                <a:solidFill>
                  <a:schemeClr val="tx1"/>
                </a:solidFill>
                <a:latin typeface="Arial"/>
                <a:cs typeface="Arial"/>
              </a:rPr>
              <a:t> de 75 $.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1800">
              <a:solidFill>
                <a:srgbClr val="7030A0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1800">
              <a:solidFill>
                <a:srgbClr val="7030A0"/>
              </a:solidFill>
              <a:latin typeface="Arial"/>
              <a:cs typeface="Arial"/>
            </a:endParaRPr>
          </a:p>
        </p:txBody>
      </p:sp>
      <p:sp>
        <p:nvSpPr>
          <p:cNvPr id="43" name="Rectangle : coins arrondis 42">
            <a:extLst>
              <a:ext uri="{FF2B5EF4-FFF2-40B4-BE49-F238E27FC236}">
                <a16:creationId xmlns:a16="http://schemas.microsoft.com/office/drawing/2014/main" id="{69567DF5-7A49-328C-13AC-259873D5C074}"/>
              </a:ext>
            </a:extLst>
          </p:cNvPr>
          <p:cNvSpPr/>
          <p:nvPr/>
        </p:nvSpPr>
        <p:spPr>
          <a:xfrm>
            <a:off x="7667623" y="2399979"/>
            <a:ext cx="685801" cy="1123406"/>
          </a:xfrm>
          <a:prstGeom prst="roundRect">
            <a:avLst/>
          </a:prstGeom>
          <a:solidFill>
            <a:srgbClr val="7030A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0066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874C1F-CA62-4904-6831-F7A6ED2CF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2800" dirty="0">
                <a:solidFill>
                  <a:srgbClr val="7030A0"/>
                </a:solidFill>
                <a:latin typeface="Arial"/>
                <a:cs typeface="Arial"/>
              </a:rPr>
              <a:t>Étude de faisabilité</a:t>
            </a:r>
            <a:br>
              <a:rPr lang="fr-CA" sz="2800" dirty="0">
                <a:effectLst/>
                <a:ea typeface="Aptos" panose="020B0004020202020204" pitchFamily="34" charset="0"/>
              </a:rPr>
            </a:br>
            <a:endParaRPr lang="fr-FR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532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FDACA-0330-7A31-48ED-054351436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BBDD4B-A7E5-9D46-912F-496CF618D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7030A0"/>
                </a:solidFill>
                <a:latin typeface="Arial"/>
                <a:cs typeface="Arial"/>
              </a:rPr>
              <a:t>Analyse financière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1611D4-25CE-70D0-7BF0-0E24BEC19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76871"/>
            <a:ext cx="7835411" cy="346746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fr-CA" sz="2200" b="0" dirty="0">
                <a:solidFill>
                  <a:schemeClr val="tx1"/>
                </a:solidFill>
                <a:latin typeface="Arial"/>
                <a:cs typeface="Arial"/>
              </a:rPr>
              <a:t>4 543 patients (</a:t>
            </a:r>
            <a:r>
              <a:rPr lang="fr-CA" sz="1800" b="0" dirty="0">
                <a:solidFill>
                  <a:schemeClr val="tx1"/>
                </a:solidFill>
                <a:latin typeface="Arial"/>
                <a:cs typeface="Arial"/>
              </a:rPr>
              <a:t>18 ans et + en mai 2023</a:t>
            </a:r>
            <a:r>
              <a:rPr lang="fr-CA" sz="2200" b="0" dirty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en-US" sz="2200" b="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endParaRPr lang="fr-FR" sz="2200" b="0" dirty="0">
              <a:solidFill>
                <a:schemeClr val="tx1"/>
              </a:solidFill>
            </a:endParaRPr>
          </a:p>
          <a:p>
            <a:pPr>
              <a:buFont typeface="Arial"/>
            </a:pPr>
            <a:r>
              <a:rPr lang="fr-CA" sz="2200" b="0" dirty="0">
                <a:solidFill>
                  <a:schemeClr val="tx1"/>
                </a:solidFill>
                <a:latin typeface="Arial"/>
                <a:cs typeface="Arial"/>
              </a:rPr>
              <a:t>15 % de la clientèle = 682 patients</a:t>
            </a:r>
          </a:p>
          <a:p>
            <a:pPr marL="0" indent="0">
              <a:buNone/>
            </a:pPr>
            <a:endParaRPr lang="fr-CA" sz="2200" b="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Font typeface="Arial"/>
            </a:pPr>
            <a:r>
              <a:rPr lang="fr-CA" sz="2200" b="0" dirty="0">
                <a:solidFill>
                  <a:schemeClr val="tx1"/>
                </a:solidFill>
                <a:latin typeface="Arial"/>
                <a:cs typeface="Arial"/>
              </a:rPr>
              <a:t>Rentabilité possible dès la première année</a:t>
            </a:r>
          </a:p>
          <a:p>
            <a:pPr>
              <a:buFont typeface="Arial"/>
            </a:pPr>
            <a:endParaRPr lang="en-US" sz="2200" b="0" dirty="0">
              <a:solidFill>
                <a:schemeClr val="tx1"/>
              </a:solidFill>
            </a:endParaRPr>
          </a:p>
          <a:p>
            <a:pPr>
              <a:buFont typeface="Arial"/>
            </a:pPr>
            <a:endParaRPr lang="fr-FR" sz="22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b="0" dirty="0">
              <a:solidFill>
                <a:schemeClr val="tx1"/>
              </a:solidFill>
            </a:endParaRPr>
          </a:p>
          <a:p>
            <a:endParaRPr lang="fr-FR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81402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D6F646-62E4-160E-7356-95188CAC5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6AB884-782D-F64F-0675-0BB8FC49A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7030A0"/>
                </a:solidFill>
                <a:latin typeface="Arial"/>
                <a:cs typeface="Arial"/>
              </a:rPr>
              <a:t>Sources de revenus estimés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358D079-3610-9D06-63C4-EBCA0D4CF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76871"/>
            <a:ext cx="7835411" cy="3467467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buFont typeface="Arial"/>
              <a:buChar char="•"/>
            </a:pPr>
            <a:r>
              <a:rPr lang="fr-CA" sz="2600" b="0" dirty="0">
                <a:solidFill>
                  <a:schemeClr val="tx1"/>
                </a:solidFill>
                <a:latin typeface="Arial"/>
                <a:cs typeface="Arial"/>
              </a:rPr>
              <a:t>Contribution des médecins = 356 858 $</a:t>
            </a:r>
            <a:endParaRPr lang="en-US" sz="2600" b="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endParaRPr lang="fr-FR" sz="2600" b="0" dirty="0">
              <a:solidFill>
                <a:schemeClr val="tx1"/>
              </a:solidFill>
            </a:endParaRPr>
          </a:p>
          <a:p>
            <a:pPr>
              <a:buFont typeface="Arial"/>
            </a:pPr>
            <a:r>
              <a:rPr lang="fr-CA" sz="2600" b="0" dirty="0">
                <a:solidFill>
                  <a:schemeClr val="tx1"/>
                </a:solidFill>
                <a:latin typeface="Arial"/>
                <a:cs typeface="Arial"/>
              </a:rPr>
              <a:t>Contribution annuelle des membres = 51 300 $</a:t>
            </a:r>
          </a:p>
          <a:p>
            <a:pPr>
              <a:buFont typeface="Arial"/>
            </a:pPr>
            <a:endParaRPr lang="fr-CA" sz="2600" b="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Font typeface="Arial"/>
            </a:pPr>
            <a:r>
              <a:rPr lang="fr-CA" sz="2600" b="0" dirty="0">
                <a:solidFill>
                  <a:schemeClr val="tx1"/>
                </a:solidFill>
                <a:latin typeface="Arial"/>
                <a:cs typeface="Arial"/>
              </a:rPr>
              <a:t>Contribution des 5 municipalités = 34 615 $</a:t>
            </a:r>
          </a:p>
          <a:p>
            <a:pPr marL="0" indent="0">
              <a:buNone/>
            </a:pPr>
            <a:endParaRPr lang="fr-CA" sz="2600" b="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Font typeface="Arial"/>
            </a:pPr>
            <a:r>
              <a:rPr lang="fr-CA" sz="2600" b="0" dirty="0">
                <a:solidFill>
                  <a:schemeClr val="tx1"/>
                </a:solidFill>
                <a:latin typeface="Arial"/>
                <a:cs typeface="Arial"/>
              </a:rPr>
              <a:t>Autres revenus :</a:t>
            </a:r>
          </a:p>
          <a:p>
            <a:pPr lvl="1"/>
            <a:r>
              <a:rPr lang="fr-CA" sz="2000" b="0" dirty="0">
                <a:solidFill>
                  <a:schemeClr val="tx1"/>
                </a:solidFill>
                <a:latin typeface="Arial"/>
                <a:cs typeface="Arial"/>
              </a:rPr>
              <a:t>Revenus de location</a:t>
            </a:r>
          </a:p>
          <a:p>
            <a:pPr lvl="1"/>
            <a:r>
              <a:rPr lang="fr-CA" sz="2000" b="0" dirty="0">
                <a:solidFill>
                  <a:schemeClr val="tx1"/>
                </a:solidFill>
                <a:latin typeface="Arial"/>
                <a:cs typeface="Arial"/>
              </a:rPr>
              <a:t>Revenus pour des services</a:t>
            </a:r>
          </a:p>
          <a:p>
            <a:pPr lvl="1"/>
            <a:r>
              <a:rPr lang="fr-CA" sz="2000" b="0" dirty="0">
                <a:solidFill>
                  <a:schemeClr val="tx1"/>
                </a:solidFill>
                <a:latin typeface="Arial"/>
                <a:cs typeface="Arial"/>
              </a:rPr>
              <a:t>Membres corporatifs</a:t>
            </a:r>
          </a:p>
          <a:p>
            <a:pPr lvl="1"/>
            <a:r>
              <a:rPr lang="fr-CA" sz="2000" dirty="0">
                <a:latin typeface="Arial"/>
                <a:cs typeface="Arial"/>
              </a:rPr>
              <a:t>Contribution régionale</a:t>
            </a:r>
          </a:p>
          <a:p>
            <a:pPr lvl="1"/>
            <a:r>
              <a:rPr lang="fr-CA" sz="2000" b="0" dirty="0">
                <a:solidFill>
                  <a:schemeClr val="tx1"/>
                </a:solidFill>
                <a:latin typeface="Arial"/>
                <a:cs typeface="Arial"/>
              </a:rPr>
              <a:t>Parts de qualification = 34 100 $</a:t>
            </a:r>
            <a:endParaRPr lang="fr-CA" sz="22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2200" b="0" dirty="0">
              <a:solidFill>
                <a:schemeClr val="tx1"/>
              </a:solidFill>
            </a:endParaRPr>
          </a:p>
          <a:p>
            <a:pPr>
              <a:buFont typeface="Arial"/>
            </a:pPr>
            <a:endParaRPr lang="fr-FR" sz="22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b="0" dirty="0">
              <a:solidFill>
                <a:schemeClr val="tx1"/>
              </a:solidFill>
            </a:endParaRPr>
          </a:p>
          <a:p>
            <a:endParaRPr lang="fr-FR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9742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78D72-4E2A-B957-8109-588A52984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CF9BBA-3C07-1D97-08BC-7E6BD01FD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7030A0"/>
                </a:solidFill>
                <a:latin typeface="Arial"/>
                <a:cs typeface="Arial"/>
              </a:rPr>
              <a:t>Prévisions financières </a:t>
            </a:r>
            <a:endParaRPr lang="fr-FR" dirty="0">
              <a:solidFill>
                <a:srgbClr val="7030A0"/>
              </a:solidFill>
            </a:endParaRP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0CC18F92-65FD-D560-18D1-850D5731BE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961529"/>
            <a:ext cx="7886700" cy="1555404"/>
          </a:xfrm>
        </p:spPr>
      </p:pic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4A1FCFF8-0D6E-FB31-D6CA-3A20207D7080}"/>
              </a:ext>
            </a:extLst>
          </p:cNvPr>
          <p:cNvSpPr txBox="1">
            <a:spLocks/>
          </p:cNvSpPr>
          <p:nvPr/>
        </p:nvSpPr>
        <p:spPr>
          <a:xfrm>
            <a:off x="628650" y="976871"/>
            <a:ext cx="7835411" cy="3467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0" dirty="0">
                <a:solidFill>
                  <a:schemeClr val="tx1"/>
                </a:solidFill>
              </a:rPr>
              <a:t>Scénario 684 membres à la première année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0" dirty="0">
              <a:solidFill>
                <a:schemeClr val="tx1"/>
              </a:solidFill>
            </a:endParaRPr>
          </a:p>
          <a:p>
            <a:endParaRPr lang="fr-FR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1922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EFC423-1ABF-6359-69E5-50A6932C5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D316E6-B77E-2C5D-7A78-FA5DD47C2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2800" dirty="0">
                <a:solidFill>
                  <a:srgbClr val="7030A0"/>
                </a:solidFill>
                <a:latin typeface="Arial"/>
                <a:cs typeface="Arial"/>
              </a:rPr>
              <a:t>Qu'est-ce qu'une coopérative ? </a:t>
            </a:r>
            <a:br>
              <a:rPr lang="fr-CA" sz="2800" dirty="0">
                <a:effectLst/>
                <a:ea typeface="Aptos" panose="020B0004020202020204" pitchFamily="34" charset="0"/>
              </a:rPr>
            </a:br>
            <a:endParaRPr lang="fr-FR" sz="280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1026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DEFBBD2-970B-4F7E-A012-DAC8D98B6D4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242710" y="990600"/>
            <a:ext cx="3419348" cy="415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latin typeface="Montserrat" pitchFamily="2" charset="0"/>
            </a:endParaRPr>
          </a:p>
        </p:txBody>
      </p:sp>
      <p:sp>
        <p:nvSpPr>
          <p:cNvPr id="4" name="Rectangle: Rounded Corners 14">
            <a:extLst>
              <a:ext uri="{FF2B5EF4-FFF2-40B4-BE49-F238E27FC236}">
                <a16:creationId xmlns:a16="http://schemas.microsoft.com/office/drawing/2014/main" id="{9F0A6483-4F41-2B6F-0201-F4E5C993552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64584" y="4096352"/>
            <a:ext cx="4909098" cy="738077"/>
          </a:xfrm>
          <a:prstGeom prst="roundRect">
            <a:avLst>
              <a:gd name="adj" fmla="val 17377"/>
            </a:avLst>
          </a:prstGeom>
          <a:solidFill>
            <a:srgbClr val="B7DE8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C8A6D8-2EC0-44AD-BF30-096F29AFFAE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92150" y="990600"/>
            <a:ext cx="25727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000" b="1">
                <a:solidFill>
                  <a:srgbClr val="002B3C"/>
                </a:solidFill>
                <a:latin typeface="Montserrat" pitchFamily="2" charset="77"/>
              </a:rPr>
              <a:t>Définition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A82152-C34F-4216-9B70-94AA6552BF6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445052" y="1303280"/>
            <a:ext cx="3014663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>
                <a:latin typeface="Lato" panose="020F0502020204030203" pitchFamily="34" charset="0"/>
              </a:rPr>
              <a:t>« </a:t>
            </a:r>
            <a:r>
              <a:rPr lang="fr-CA" dirty="0">
                <a:solidFill>
                  <a:srgbClr val="002B3C"/>
                </a:solidFill>
                <a:latin typeface="Lato" panose="020F0502020204030203" pitchFamily="34" charset="0"/>
              </a:rPr>
              <a:t>Regroupement de personnes ou de sociétés qui décident ensemble de satisfaire certains de leurs </a:t>
            </a:r>
            <a:r>
              <a:rPr lang="fr-CA" b="1" dirty="0">
                <a:solidFill>
                  <a:srgbClr val="002B3C"/>
                </a:solidFill>
                <a:latin typeface="Lato" panose="020F0502020204030203" pitchFamily="34" charset="0"/>
              </a:rPr>
              <a:t>besoins communs</a:t>
            </a:r>
            <a:r>
              <a:rPr lang="fr-CA" dirty="0">
                <a:solidFill>
                  <a:srgbClr val="002B3C"/>
                </a:solidFill>
                <a:latin typeface="Lato" panose="020F0502020204030203" pitchFamily="34" charset="0"/>
              </a:rPr>
              <a:t>,​ en exploitant une </a:t>
            </a:r>
            <a:r>
              <a:rPr lang="fr-CA" b="1" dirty="0">
                <a:solidFill>
                  <a:srgbClr val="002B3C"/>
                </a:solidFill>
                <a:latin typeface="Lato" panose="020F0502020204030203" pitchFamily="34" charset="0"/>
              </a:rPr>
              <a:t>entreprise</a:t>
            </a:r>
            <a:r>
              <a:rPr lang="fr-CA" dirty="0">
                <a:solidFill>
                  <a:srgbClr val="002B3C"/>
                </a:solidFill>
                <a:latin typeface="Lato" panose="020F0502020204030203" pitchFamily="34" charset="0"/>
              </a:rPr>
              <a:t>,​ conformément aux </a:t>
            </a:r>
            <a:r>
              <a:rPr lang="fr-CA" b="1" dirty="0">
                <a:solidFill>
                  <a:srgbClr val="002B3C"/>
                </a:solidFill>
                <a:latin typeface="Lato" panose="020F0502020204030203" pitchFamily="34" charset="0"/>
              </a:rPr>
              <a:t>règles d’action coopérative</a:t>
            </a:r>
            <a:r>
              <a:rPr lang="fr-CA" dirty="0">
                <a:solidFill>
                  <a:srgbClr val="002B3C"/>
                </a:solidFill>
                <a:latin typeface="Lato" panose="020F0502020204030203" pitchFamily="34" charset="0"/>
              </a:rPr>
              <a:t>. </a:t>
            </a:r>
            <a:r>
              <a:rPr lang="fr-CA" dirty="0">
                <a:latin typeface="Lato" panose="020F0502020204030203" pitchFamily="34" charset="0"/>
              </a:rPr>
              <a:t>»</a:t>
            </a:r>
            <a:r>
              <a:rPr lang="fr-CA" dirty="0">
                <a:solidFill>
                  <a:srgbClr val="002B3C"/>
                </a:solidFill>
                <a:latin typeface="Lato" panose="020F0502020204030203" pitchFamily="34" charset="0"/>
              </a:rPr>
              <a:t> </a:t>
            </a:r>
          </a:p>
          <a:p>
            <a:endParaRPr lang="fr-CA" sz="1050" dirty="0">
              <a:solidFill>
                <a:srgbClr val="002B3C"/>
              </a:solidFill>
              <a:latin typeface="Lato" panose="020F0502020204030203" pitchFamily="34" charset="77"/>
            </a:endParaRPr>
          </a:p>
          <a:p>
            <a:pPr algn="r"/>
            <a:endParaRPr lang="fr-CA" sz="750" i="1" dirty="0">
              <a:solidFill>
                <a:srgbClr val="002B3C"/>
              </a:solidFill>
              <a:latin typeface="Lato" panose="020F0502020204030203" pitchFamily="34" charset="77"/>
            </a:endParaRPr>
          </a:p>
          <a:p>
            <a:pPr algn="r"/>
            <a:r>
              <a:rPr lang="fr-CA" sz="750" i="1" dirty="0">
                <a:solidFill>
                  <a:srgbClr val="002B3C"/>
                </a:solidFill>
                <a:latin typeface="Lato" panose="020F0502020204030203" pitchFamily="34" charset="77"/>
              </a:rPr>
              <a:t>(La coopérative est une entreprise différente, ​</a:t>
            </a:r>
          </a:p>
          <a:p>
            <a:pPr algn="r"/>
            <a:r>
              <a:rPr lang="fr-CA" sz="750" i="1" dirty="0">
                <a:solidFill>
                  <a:srgbClr val="002B3C"/>
                </a:solidFill>
                <a:latin typeface="Lato" panose="020F0502020204030203" pitchFamily="34" charset="77"/>
              </a:rPr>
              <a:t>Cahier Chroniques coop, MÉIE)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925151-7B79-442C-BA46-C61C6F8938E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92150" y="4246100"/>
            <a:ext cx="4572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200" b="1">
                <a:solidFill>
                  <a:srgbClr val="333F4C"/>
                </a:solidFill>
                <a:latin typeface="+mj-lt"/>
              </a:rPr>
              <a:t>Saviez-vous que les coopératives ont le taux de survie le plus élevé parmi tous les modèles d’affaires ?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EFF63F-A8F7-E9F5-A215-9D4E1EC7B51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" y="149767"/>
            <a:ext cx="571499" cy="571499"/>
          </a:xfrm>
          <a:prstGeom prst="rect">
            <a:avLst/>
          </a:prstGeom>
        </p:spPr>
      </p:pic>
      <p:pic>
        <p:nvPicPr>
          <p:cNvPr id="17" name="Espace réservé pour une image  1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EFDF2896-639A-635B-00D8-B5D7D999A216}"/>
              </a:ext>
            </a:extLst>
          </p:cNvPr>
          <p:cNvPicPr>
            <a:picLocks noGrp="1" noChangeAspect="1"/>
          </p:cNvPicPr>
          <p:nvPr>
            <p:ph type="pic" sz="quarter" idx="10"/>
            <p:custDataLst>
              <p:tags r:id="rId7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" b="1587"/>
          <a:stretch>
            <a:fillRect/>
          </a:stretch>
        </p:blipFill>
        <p:spPr>
          <a:xfrm>
            <a:off x="6775719" y="721266"/>
            <a:ext cx="1538682" cy="1488905"/>
          </a:xfrm>
        </p:spPr>
      </p:pic>
      <p:pic>
        <p:nvPicPr>
          <p:cNvPr id="19" name="Espace réservé pour une image  18" descr="Une image contenant texte, capture d’écran, intérieur&#10;&#10;Description générée automatiquement">
            <a:extLst>
              <a:ext uri="{FF2B5EF4-FFF2-40B4-BE49-F238E27FC236}">
                <a16:creationId xmlns:a16="http://schemas.microsoft.com/office/drawing/2014/main" id="{86A0A7B6-AA95-0E84-CD3E-88F85B2D9D21}"/>
              </a:ext>
            </a:extLst>
          </p:cNvPr>
          <p:cNvPicPr>
            <a:picLocks noGrp="1" noChangeAspect="1"/>
          </p:cNvPicPr>
          <p:nvPr>
            <p:ph type="pic" sz="quarter" idx="11"/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8" r="22868"/>
          <a:stretch>
            <a:fillRect/>
          </a:stretch>
        </p:blipFill>
        <p:spPr>
          <a:xfrm>
            <a:off x="7413593" y="2322597"/>
            <a:ext cx="1538682" cy="1488905"/>
          </a:xfrm>
        </p:spPr>
      </p:pic>
      <p:pic>
        <p:nvPicPr>
          <p:cNvPr id="22" name="Espace réservé pour une image  21" descr="Une image contenant texte, Police, logo, capture d’écran&#10;&#10;Description générée automatiquement">
            <a:extLst>
              <a:ext uri="{FF2B5EF4-FFF2-40B4-BE49-F238E27FC236}">
                <a16:creationId xmlns:a16="http://schemas.microsoft.com/office/drawing/2014/main" id="{ACE72DA6-1DAC-DDE4-5CFB-78FE0A3EE52C}"/>
              </a:ext>
            </a:extLst>
          </p:cNvPr>
          <p:cNvPicPr>
            <a:picLocks noGrp="1" noChangeAspect="1"/>
          </p:cNvPicPr>
          <p:nvPr>
            <p:ph type="pic" sz="quarter" idx="12"/>
            <p:custDataLst>
              <p:tags r:id="rId9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" b="1587"/>
          <a:stretch>
            <a:fillRect/>
          </a:stretch>
        </p:blipFill>
        <p:spPr>
          <a:xfrm>
            <a:off x="6503746" y="3562911"/>
            <a:ext cx="1538682" cy="1488905"/>
          </a:xfrm>
        </p:spPr>
      </p:pic>
      <p:sp>
        <p:nvSpPr>
          <p:cNvPr id="3" name="TextBox 9">
            <a:extLst>
              <a:ext uri="{FF2B5EF4-FFF2-40B4-BE49-F238E27FC236}">
                <a16:creationId xmlns:a16="http://schemas.microsoft.com/office/drawing/2014/main" id="{BE999433-70EB-FE9D-1C0F-8BEBAAD85080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92151" y="384734"/>
            <a:ext cx="3533008" cy="424732"/>
          </a:xfrm>
          <a:prstGeom prst="rect">
            <a:avLst/>
          </a:prstGeom>
          <a:noFill/>
        </p:spPr>
        <p:txBody>
          <a:bodyPr wrap="square" lIns="68580" rIns="68580" rtlCol="0" anchor="ctr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7030A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 coopérative</a:t>
            </a:r>
          </a:p>
        </p:txBody>
      </p:sp>
    </p:spTree>
    <p:extLst>
      <p:ext uri="{BB962C8B-B14F-4D97-AF65-F5344CB8AC3E}">
        <p14:creationId xmlns:p14="http://schemas.microsoft.com/office/powerpoint/2010/main" val="748293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680650B-85E2-6B30-C822-288007377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18"/>
            <a:ext cx="7886700" cy="993775"/>
          </a:xfrm>
        </p:spPr>
        <p:txBody>
          <a:bodyPr>
            <a:normAutofit/>
          </a:bodyPr>
          <a:lstStyle/>
          <a:p>
            <a:r>
              <a:rPr lang="fr-CA" sz="2400" dirty="0">
                <a:solidFill>
                  <a:srgbClr val="7030A0"/>
                </a:solidFill>
              </a:rPr>
              <a:t>Fonctionnement d’une coopérative</a:t>
            </a:r>
            <a:endParaRPr lang="fr-FR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A917D0-EE26-A363-116E-86D14B2BA1D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68739" y="3631280"/>
            <a:ext cx="2277667" cy="5128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lnSpc>
                <a:spcPct val="120000"/>
              </a:lnSpc>
              <a:spcBef>
                <a:spcPts val="900"/>
              </a:spcBef>
              <a:buClr>
                <a:srgbClr val="0083C5"/>
              </a:buClr>
              <a:buSzPct val="165000"/>
              <a:buFont typeface="+mj-lt"/>
              <a:buAutoNum type="arabicPeriod" startAt="5"/>
            </a:pPr>
            <a:r>
              <a:rPr lang="en-US" sz="1200" dirty="0">
                <a:latin typeface="Lato" panose="020F0502020204030203" pitchFamily="34" charset="0"/>
              </a:rPr>
              <a:t>Participation financière des </a:t>
            </a:r>
            <a:r>
              <a:rPr lang="en-US" sz="1200" dirty="0" err="1">
                <a:latin typeface="Lato" panose="020F0502020204030203" pitchFamily="34" charset="0"/>
              </a:rPr>
              <a:t>membres</a:t>
            </a:r>
            <a:endParaRPr lang="en-US" sz="1200" dirty="0">
              <a:latin typeface="Lato" panose="020F050202020403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58C2E8-AA9E-6319-B0DB-8827B27CD079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102749" y="3467430"/>
            <a:ext cx="2064148" cy="5128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lnSpc>
                <a:spcPct val="120000"/>
              </a:lnSpc>
              <a:spcBef>
                <a:spcPts val="900"/>
              </a:spcBef>
              <a:buClr>
                <a:srgbClr val="0083C5"/>
              </a:buClr>
              <a:buSzPct val="165000"/>
              <a:buFont typeface="+mj-lt"/>
              <a:buAutoNum type="arabicPeriod" startAt="6"/>
            </a:pPr>
            <a:r>
              <a:rPr lang="fr-CA" sz="1200" dirty="0">
                <a:latin typeface="Lato" panose="020F0502020204030203" pitchFamily="34" charset="0"/>
              </a:rPr>
              <a:t>Obligation de constituer une réserve </a:t>
            </a:r>
            <a:endParaRPr lang="en-US" sz="1200" dirty="0">
              <a:latin typeface="Lato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B7F4BEC-0F7B-2168-1CCF-20310BCF1B7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179269" y="2344993"/>
            <a:ext cx="2889648" cy="5128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lnSpc>
                <a:spcPct val="120000"/>
              </a:lnSpc>
              <a:spcBef>
                <a:spcPts val="900"/>
              </a:spcBef>
              <a:buClr>
                <a:srgbClr val="0083C5"/>
              </a:buClr>
              <a:buSzPct val="165000"/>
              <a:buFont typeface="+mj-lt"/>
              <a:buAutoNum type="arabicPeriod" startAt="3"/>
            </a:pPr>
            <a:r>
              <a:rPr lang="fr-CA" sz="1200" dirty="0">
                <a:latin typeface="Lato" panose="020F0502020204030203" pitchFamily="34" charset="0"/>
              </a:rPr>
              <a:t>Les personnes physiques et morales peuvent être membres</a:t>
            </a:r>
            <a:endParaRPr lang="en-US" sz="1200" dirty="0">
              <a:latin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6F8BC51-00A4-65ED-D562-0A1F6458275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028064" y="2457033"/>
            <a:ext cx="2277667" cy="2912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lnSpc>
                <a:spcPct val="120000"/>
              </a:lnSpc>
              <a:spcBef>
                <a:spcPts val="900"/>
              </a:spcBef>
              <a:buClr>
                <a:srgbClr val="0083C5"/>
              </a:buClr>
              <a:buSzPct val="165000"/>
              <a:buFont typeface="+mj-lt"/>
              <a:buAutoNum type="arabicPeriod" startAt="4"/>
            </a:pPr>
            <a:r>
              <a:rPr lang="en-US" sz="1200">
                <a:latin typeface="Lato" panose="020F0502020204030203" pitchFamily="34" charset="0"/>
              </a:rPr>
              <a:t>Un </a:t>
            </a:r>
            <a:r>
              <a:rPr lang="en-US" sz="1200" err="1">
                <a:latin typeface="Lato" panose="020F0502020204030203" pitchFamily="34" charset="0"/>
              </a:rPr>
              <a:t>membre</a:t>
            </a:r>
            <a:r>
              <a:rPr lang="en-US" sz="1200">
                <a:latin typeface="Lato" panose="020F0502020204030203" pitchFamily="34" charset="0"/>
              </a:rPr>
              <a:t> = un vote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26D8AF-36E3-9184-5041-8370AE96FEB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18883" y="1347627"/>
            <a:ext cx="2277667" cy="2912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20000"/>
              </a:lnSpc>
              <a:spcBef>
                <a:spcPts val="900"/>
              </a:spcBef>
              <a:buClr>
                <a:srgbClr val="0083C5"/>
              </a:buClr>
              <a:buSzPct val="165000"/>
              <a:buFont typeface="+mj-lt"/>
              <a:buAutoNum type="arabicPeriod"/>
            </a:pPr>
            <a:r>
              <a:rPr lang="en-US" sz="1200">
                <a:latin typeface="Lato" panose="020F0502020204030203" pitchFamily="34" charset="0"/>
              </a:rPr>
              <a:t> </a:t>
            </a:r>
            <a:r>
              <a:rPr lang="en-US" sz="1200" err="1">
                <a:latin typeface="Lato" panose="020F0502020204030203" pitchFamily="34" charset="0"/>
              </a:rPr>
              <a:t>Personne</a:t>
            </a:r>
            <a:r>
              <a:rPr lang="en-US" sz="1200">
                <a:latin typeface="Lato" panose="020F0502020204030203" pitchFamily="34" charset="0"/>
              </a:rPr>
              <a:t> morale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48D0FE-B85C-50D2-2658-69568F3B1A6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993403" y="1307718"/>
            <a:ext cx="3077197" cy="7344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lnSpc>
                <a:spcPct val="120000"/>
              </a:lnSpc>
              <a:spcBef>
                <a:spcPts val="900"/>
              </a:spcBef>
              <a:buClr>
                <a:srgbClr val="0083C5"/>
              </a:buClr>
              <a:buSzPct val="165000"/>
              <a:buFont typeface="+mj-lt"/>
              <a:buAutoNum type="arabicPeriod" startAt="2"/>
            </a:pPr>
            <a:r>
              <a:rPr lang="fr-CA" sz="1200">
                <a:latin typeface="Lato" panose="020F0502020204030203" pitchFamily="34" charset="0"/>
              </a:rPr>
              <a:t>Pour être membre, il faut être usager des services de la coopérative (sauf pour les membres de soutien)</a:t>
            </a:r>
            <a:endParaRPr lang="en-US" sz="1200">
              <a:latin typeface="Lato" panose="020F0502020204030203" pitchFamily="34" charset="0"/>
            </a:endParaRPr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E57F27D2-2057-AB07-C8B4-92C4CF1FA76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2283864" y="1350452"/>
            <a:ext cx="539075" cy="539075"/>
          </a:xfrm>
          <a:prstGeom prst="rect">
            <a:avLst/>
          </a:prstGeom>
        </p:spPr>
      </p:pic>
      <p:pic>
        <p:nvPicPr>
          <p:cNvPr id="15" name="Graphique 14">
            <a:extLst>
              <a:ext uri="{FF2B5EF4-FFF2-40B4-BE49-F238E27FC236}">
                <a16:creationId xmlns:a16="http://schemas.microsoft.com/office/drawing/2014/main" id="{CF10B010-1F8D-5E48-1659-82408A1CDCCF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6487728" y="3730617"/>
            <a:ext cx="582527" cy="582527"/>
          </a:xfrm>
          <a:prstGeom prst="rect">
            <a:avLst/>
          </a:prstGeom>
        </p:spPr>
      </p:pic>
      <p:pic>
        <p:nvPicPr>
          <p:cNvPr id="17" name="Graphique 16">
            <a:extLst>
              <a:ext uri="{FF2B5EF4-FFF2-40B4-BE49-F238E27FC236}">
                <a16:creationId xmlns:a16="http://schemas.microsoft.com/office/drawing/2014/main" id="{D95E6762-772A-B366-265E-378494A7C5F1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4065204" y="2454232"/>
            <a:ext cx="506545" cy="434181"/>
          </a:xfrm>
          <a:prstGeom prst="rect">
            <a:avLst/>
          </a:prstGeom>
        </p:spPr>
      </p:pic>
      <p:pic>
        <p:nvPicPr>
          <p:cNvPr id="18" name="Graphique 17">
            <a:extLst>
              <a:ext uri="{FF2B5EF4-FFF2-40B4-BE49-F238E27FC236}">
                <a16:creationId xmlns:a16="http://schemas.microsoft.com/office/drawing/2014/main" id="{CAEC4377-F812-449A-A407-64861E2A27EE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7990004" y="1373769"/>
            <a:ext cx="516305" cy="516305"/>
          </a:xfrm>
          <a:prstGeom prst="rect">
            <a:avLst/>
          </a:prstGeom>
        </p:spPr>
      </p:pic>
      <p:pic>
        <p:nvPicPr>
          <p:cNvPr id="19" name="Graphique 18">
            <a:extLst>
              <a:ext uri="{FF2B5EF4-FFF2-40B4-BE49-F238E27FC236}">
                <a16:creationId xmlns:a16="http://schemas.microsoft.com/office/drawing/2014/main" id="{F0467F02-E581-BD75-8EF6-6C3C93E34029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8021856" y="2520126"/>
            <a:ext cx="572228" cy="544979"/>
          </a:xfrm>
          <a:prstGeom prst="rect">
            <a:avLst/>
          </a:prstGeom>
        </p:spPr>
      </p:pic>
      <p:pic>
        <p:nvPicPr>
          <p:cNvPr id="20" name="Graphique 19">
            <a:extLst>
              <a:ext uri="{FF2B5EF4-FFF2-40B4-BE49-F238E27FC236}">
                <a16:creationId xmlns:a16="http://schemas.microsoft.com/office/drawing/2014/main" id="{3B52EC68-73F4-6858-9792-E5C22E00E1D6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>
          <a:xfrm>
            <a:off x="2073745" y="3980327"/>
            <a:ext cx="534672" cy="53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6562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8A7F4C81-689B-4F68-92D5-E90C15B5F3ED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57078426"/>
              </p:ext>
            </p:extLst>
          </p:nvPr>
        </p:nvGraphicFramePr>
        <p:xfrm>
          <a:off x="1711786" y="1045286"/>
          <a:ext cx="6347223" cy="4000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55E692C9-AB69-4382-85EE-9B80D1031CE5}"/>
              </a:ext>
            </a:extLst>
          </p:cNvPr>
          <p:cNvCxnSpPr>
            <a:cxnSpLocks/>
          </p:cNvCxnSpPr>
          <p:nvPr>
            <p:custDataLst>
              <p:tags r:id="rId2"/>
            </p:custDataLst>
          </p:nvPr>
        </p:nvCxnSpPr>
        <p:spPr>
          <a:xfrm>
            <a:off x="214312" y="3045534"/>
            <a:ext cx="7129463" cy="0"/>
          </a:xfrm>
          <a:prstGeom prst="line">
            <a:avLst/>
          </a:prstGeom>
          <a:ln w="19050">
            <a:solidFill>
              <a:srgbClr val="002B3C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509862E0-FCB8-48CF-AE28-6053500FDCD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751864" y="1242503"/>
            <a:ext cx="2118974" cy="133882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214313" indent="-214313">
              <a:buClr>
                <a:srgbClr val="49C6BB"/>
              </a:buClr>
              <a:buSzPct val="165000"/>
              <a:buFont typeface="Courier New" panose="02070309020205020404" pitchFamily="49" charset="0"/>
              <a:buChar char="o"/>
              <a:defRPr/>
            </a:pPr>
            <a:r>
              <a:rPr lang="fr-CA" sz="1350">
                <a:solidFill>
                  <a:srgbClr val="002B3C"/>
                </a:solidFill>
                <a:latin typeface="Lato" panose="020F0502020204030203" pitchFamily="34" charset="0"/>
              </a:rPr>
              <a:t>Veiller aux intérêts des membres ​</a:t>
            </a:r>
          </a:p>
          <a:p>
            <a:pPr marL="214313" indent="-214313">
              <a:buClr>
                <a:srgbClr val="49C6BB"/>
              </a:buClr>
              <a:buSzPct val="165000"/>
              <a:buFont typeface="Courier New" panose="02070309020205020404" pitchFamily="49" charset="0"/>
              <a:buChar char="o"/>
              <a:defRPr/>
            </a:pPr>
            <a:r>
              <a:rPr lang="fr-CA" sz="1350">
                <a:solidFill>
                  <a:srgbClr val="002B3C"/>
                </a:solidFill>
                <a:latin typeface="Lato" panose="020F0502020204030203" pitchFamily="34" charset="0"/>
              </a:rPr>
              <a:t>Planifier et contrôler​</a:t>
            </a:r>
          </a:p>
          <a:p>
            <a:pPr marL="214313" indent="-214313">
              <a:buClr>
                <a:srgbClr val="49C6BB"/>
              </a:buClr>
              <a:buSzPct val="165000"/>
              <a:buFont typeface="Courier New" panose="02070309020205020404" pitchFamily="49" charset="0"/>
              <a:buChar char="o"/>
              <a:defRPr/>
            </a:pPr>
            <a:r>
              <a:rPr lang="fr-CA" sz="1350">
                <a:solidFill>
                  <a:srgbClr val="002B3C"/>
                </a:solidFill>
                <a:latin typeface="Lato" panose="020F0502020204030203" pitchFamily="34" charset="0"/>
              </a:rPr>
              <a:t>Embaucher et superviser la direction générale</a:t>
            </a:r>
            <a:endParaRPr lang="en-US" sz="1350">
              <a:solidFill>
                <a:srgbClr val="002B3C"/>
              </a:solidFill>
              <a:latin typeface="Lato" panose="020F050202020403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2C0E62-7310-4858-9809-84147471244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751864" y="3548916"/>
            <a:ext cx="2118974" cy="92333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214313" indent="-214313">
              <a:buClr>
                <a:srgbClr val="49C6BB"/>
              </a:buClr>
              <a:buSzPct val="165000"/>
              <a:buFont typeface="Courier New" panose="02070309020205020404" pitchFamily="49" charset="0"/>
              <a:buChar char="o"/>
              <a:defRPr/>
            </a:pPr>
            <a:r>
              <a:rPr lang="fr-CA" sz="1350">
                <a:solidFill>
                  <a:srgbClr val="002B3C"/>
                </a:solidFill>
                <a:latin typeface="Lato" panose="020F0502020204030203" pitchFamily="34" charset="0"/>
              </a:rPr>
              <a:t>Gérer les activités</a:t>
            </a:r>
          </a:p>
          <a:p>
            <a:pPr marL="214313" indent="-214313">
              <a:buClr>
                <a:srgbClr val="49C6BB"/>
              </a:buClr>
              <a:buSzPct val="165000"/>
              <a:buFont typeface="Courier New" panose="02070309020205020404" pitchFamily="49" charset="0"/>
              <a:buChar char="o"/>
              <a:defRPr/>
            </a:pPr>
            <a:r>
              <a:rPr lang="fr-CA" sz="1350">
                <a:solidFill>
                  <a:srgbClr val="002B3C"/>
                </a:solidFill>
                <a:latin typeface="Lato" panose="020F0502020204030203" pitchFamily="34" charset="0"/>
              </a:rPr>
              <a:t>Embaucher ​</a:t>
            </a:r>
          </a:p>
          <a:p>
            <a:pPr marL="214313" indent="-214313">
              <a:buClr>
                <a:srgbClr val="49C6BB"/>
              </a:buClr>
              <a:buSzPct val="165000"/>
              <a:buFont typeface="Courier New" panose="02070309020205020404" pitchFamily="49" charset="0"/>
              <a:buChar char="o"/>
              <a:defRPr/>
            </a:pPr>
            <a:r>
              <a:rPr lang="fr-CA" sz="1350">
                <a:solidFill>
                  <a:srgbClr val="002B3C"/>
                </a:solidFill>
                <a:latin typeface="Lato" panose="020F0502020204030203" pitchFamily="34" charset="0"/>
              </a:rPr>
              <a:t>Planifier​</a:t>
            </a:r>
          </a:p>
          <a:p>
            <a:pPr marL="214313" indent="-214313">
              <a:buClr>
                <a:srgbClr val="49C6BB"/>
              </a:buClr>
              <a:buSzPct val="165000"/>
              <a:buFont typeface="Courier New" panose="02070309020205020404" pitchFamily="49" charset="0"/>
              <a:buChar char="o"/>
              <a:defRPr/>
            </a:pPr>
            <a:r>
              <a:rPr lang="fr-CA" sz="1350">
                <a:solidFill>
                  <a:srgbClr val="002B3C"/>
                </a:solidFill>
                <a:latin typeface="Lato" panose="020F0502020204030203" pitchFamily="34" charset="0"/>
              </a:rPr>
              <a:t>Contrôler</a:t>
            </a:r>
            <a:endParaRPr lang="en-US" sz="1350">
              <a:solidFill>
                <a:srgbClr val="002B3C"/>
              </a:solidFill>
              <a:latin typeface="Lato" panose="020F050202020403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45991DC-7A4F-476B-AB09-EB65CCD9853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32708" y="1242503"/>
            <a:ext cx="3347481" cy="900246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pPr marL="214313" indent="-214313">
              <a:buClr>
                <a:srgbClr val="49C6BB"/>
              </a:buClr>
              <a:buSzPct val="165000"/>
              <a:buFont typeface="Courier New" panose="02070309020205020404" pitchFamily="49" charset="0"/>
              <a:buChar char="o"/>
              <a:defRPr/>
            </a:pPr>
            <a:r>
              <a:rPr lang="fr-CA" sz="1350">
                <a:solidFill>
                  <a:srgbClr val="002B3C"/>
                </a:solidFill>
                <a:latin typeface="Lato" panose="020F0502020204030203" pitchFamily="34" charset="0"/>
              </a:rPr>
              <a:t>Définir les grandes orientations ​</a:t>
            </a:r>
          </a:p>
          <a:p>
            <a:pPr marL="214313" indent="-214313">
              <a:buClr>
                <a:srgbClr val="49C6BB"/>
              </a:buClr>
              <a:buSzPct val="165000"/>
              <a:buFont typeface="Courier New" panose="02070309020205020404" pitchFamily="49" charset="0"/>
              <a:buChar char="o"/>
              <a:defRPr/>
            </a:pPr>
            <a:r>
              <a:rPr lang="fr-CA" sz="1350">
                <a:solidFill>
                  <a:srgbClr val="002B3C"/>
                </a:solidFill>
                <a:latin typeface="Lato" panose="020F0502020204030203" pitchFamily="34" charset="0"/>
              </a:rPr>
              <a:t>Élire le conseil d’administration</a:t>
            </a:r>
          </a:p>
          <a:p>
            <a:pPr marL="214313" indent="-214313">
              <a:buClr>
                <a:srgbClr val="49C6BB"/>
              </a:buClr>
              <a:buSzPct val="165000"/>
              <a:buFont typeface="Courier New" panose="02070309020205020404" pitchFamily="49" charset="0"/>
              <a:buChar char="o"/>
              <a:defRPr/>
            </a:pPr>
            <a:r>
              <a:rPr lang="fr-CA" sz="1350">
                <a:solidFill>
                  <a:srgbClr val="002B3C"/>
                </a:solidFill>
                <a:latin typeface="Lato" panose="020F0502020204030203" pitchFamily="34" charset="0"/>
              </a:rPr>
              <a:t>Faire le point sur les affaires de l'entreprise</a:t>
            </a:r>
            <a:endParaRPr lang="en-US" sz="1350">
              <a:solidFill>
                <a:srgbClr val="002B3C"/>
              </a:solidFill>
              <a:latin typeface="Lato" panose="020F050202020403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08098F6-06C1-4715-A5E4-C060C686247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92063" y="3746636"/>
            <a:ext cx="2700536" cy="92333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214313" indent="-214313">
              <a:buClr>
                <a:srgbClr val="49C6BB"/>
              </a:buClr>
              <a:buSzPct val="165000"/>
              <a:buFont typeface="Courier New" panose="02070309020205020404" pitchFamily="49" charset="0"/>
              <a:buChar char="o"/>
              <a:defRPr/>
            </a:pPr>
            <a:r>
              <a:rPr lang="fr-CA" sz="1350">
                <a:solidFill>
                  <a:srgbClr val="002B3C"/>
                </a:solidFill>
                <a:latin typeface="Lato" panose="020F0502020204030203" pitchFamily="34" charset="0"/>
              </a:rPr>
              <a:t>Fournir ou produire des biens ou des services</a:t>
            </a:r>
          </a:p>
          <a:p>
            <a:pPr marL="214313" indent="-214313">
              <a:buClr>
                <a:srgbClr val="49C6BB"/>
              </a:buClr>
              <a:buSzPct val="165000"/>
              <a:buFont typeface="Courier New" panose="02070309020205020404" pitchFamily="49" charset="0"/>
              <a:buChar char="o"/>
              <a:defRPr/>
            </a:pPr>
            <a:r>
              <a:rPr lang="fr-CA" sz="1350">
                <a:solidFill>
                  <a:srgbClr val="002B3C"/>
                </a:solidFill>
                <a:latin typeface="Lato" panose="020F0502020204030203" pitchFamily="34" charset="0"/>
              </a:rPr>
              <a:t>Se procurer des biens ​ou des services (lien d’usage)</a:t>
            </a:r>
            <a:endParaRPr lang="en-US" sz="1350">
              <a:solidFill>
                <a:srgbClr val="002B3C"/>
              </a:solidFill>
              <a:latin typeface="Lato" panose="020F0502020204030203" pitchFamily="34" charset="0"/>
            </a:endParaRPr>
          </a:p>
        </p:txBody>
      </p:sp>
      <p:sp>
        <p:nvSpPr>
          <p:cNvPr id="30" name="TextBox 12">
            <a:extLst>
              <a:ext uri="{FF2B5EF4-FFF2-40B4-BE49-F238E27FC236}">
                <a16:creationId xmlns:a16="http://schemas.microsoft.com/office/drawing/2014/main" id="{7BB92FCE-DF0F-48A1-B320-B02496F6B538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214313" y="2537755"/>
            <a:ext cx="1800225" cy="461665"/>
          </a:xfrm>
          <a:prstGeom prst="rect">
            <a:avLst/>
          </a:prstGeom>
          <a:noFill/>
        </p:spPr>
        <p:txBody>
          <a:bodyPr wrap="square" lIns="68580" rIns="68580" rtlCol="0" anchor="ctr">
            <a:spAutoFit/>
          </a:bodyPr>
          <a:lstStyle/>
          <a:p>
            <a:pPr defTabSz="685800">
              <a:defRPr/>
            </a:pPr>
            <a:r>
              <a:rPr lang="en-US" sz="2400" b="1" err="1">
                <a:solidFill>
                  <a:srgbClr val="002B3C"/>
                </a:solidFill>
                <a:latin typeface="Montserrat" pitchFamily="2" charset="77"/>
              </a:rPr>
              <a:t>Associatif</a:t>
            </a:r>
            <a:endParaRPr lang="en-US" sz="2400" b="1">
              <a:solidFill>
                <a:srgbClr val="002B3C"/>
              </a:solidFill>
              <a:latin typeface="Montserrat" pitchFamily="2" charset="77"/>
            </a:endParaRPr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46DE3FB6-44E1-468C-8B43-4F0E49CA67E0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185738" y="3098793"/>
            <a:ext cx="1800225" cy="461665"/>
          </a:xfrm>
          <a:prstGeom prst="rect">
            <a:avLst/>
          </a:prstGeom>
          <a:noFill/>
        </p:spPr>
        <p:txBody>
          <a:bodyPr wrap="square" lIns="68580" rIns="68580" rtlCol="0" anchor="ctr">
            <a:spAutoFit/>
          </a:bodyPr>
          <a:lstStyle/>
          <a:p>
            <a:pPr defTabSz="685800">
              <a:defRPr/>
            </a:pPr>
            <a:r>
              <a:rPr lang="en-US" sz="2400" b="1" err="1">
                <a:solidFill>
                  <a:srgbClr val="002B3C"/>
                </a:solidFill>
                <a:latin typeface="Montserrat" pitchFamily="2" charset="77"/>
              </a:rPr>
              <a:t>Entreprise</a:t>
            </a:r>
            <a:endParaRPr lang="en-US" sz="2400" b="1">
              <a:solidFill>
                <a:srgbClr val="002B3C"/>
              </a:solidFill>
              <a:latin typeface="Montserrat" pitchFamily="2" charset="77"/>
            </a:endParaRPr>
          </a:p>
        </p:txBody>
      </p:sp>
      <p:sp>
        <p:nvSpPr>
          <p:cNvPr id="2" name="TextBox 9">
            <a:extLst>
              <a:ext uri="{FF2B5EF4-FFF2-40B4-BE49-F238E27FC236}">
                <a16:creationId xmlns:a16="http://schemas.microsoft.com/office/drawing/2014/main" id="{67329DDB-5077-16F5-3D6B-788854EABF50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52736" y="152017"/>
            <a:ext cx="4920373" cy="424732"/>
          </a:xfrm>
          <a:prstGeom prst="rect">
            <a:avLst/>
          </a:prstGeom>
          <a:noFill/>
        </p:spPr>
        <p:txBody>
          <a:bodyPr wrap="square" lIns="68580" rIns="68580" rtlCol="0" anchor="ctr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en-US" sz="2400" b="1" dirty="0">
                <a:solidFill>
                  <a:srgbClr val="7030A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 structure </a:t>
            </a:r>
            <a:r>
              <a:rPr lang="en-US" sz="2400" b="1" dirty="0" err="1">
                <a:solidFill>
                  <a:srgbClr val="7030A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décisionnelle</a:t>
            </a:r>
            <a:endParaRPr lang="en-US" sz="2400" b="1" dirty="0">
              <a:solidFill>
                <a:srgbClr val="7030A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152665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DEFBBD2-970B-4F7E-A012-DAC8D98B6D4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12250" y="990600"/>
            <a:ext cx="2649807" cy="4152900"/>
          </a:xfrm>
          <a:prstGeom prst="rect">
            <a:avLst/>
          </a:prstGeom>
          <a:solidFill>
            <a:srgbClr val="49C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CA" sz="1350"/>
          </a:p>
        </p:txBody>
      </p:sp>
      <p:sp>
        <p:nvSpPr>
          <p:cNvPr id="4" name="Rectangle: Rounded Corners 14">
            <a:extLst>
              <a:ext uri="{FF2B5EF4-FFF2-40B4-BE49-F238E27FC236}">
                <a16:creationId xmlns:a16="http://schemas.microsoft.com/office/drawing/2014/main" id="{9F0A6483-4F41-2B6F-0201-F4E5C993552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397691" y="3346086"/>
            <a:ext cx="4211174" cy="1377601"/>
          </a:xfrm>
          <a:prstGeom prst="roundRect">
            <a:avLst>
              <a:gd name="adj" fmla="val 17377"/>
            </a:avLst>
          </a:prstGeom>
          <a:solidFill>
            <a:srgbClr val="2050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C8A6D8-2EC0-44AD-BF30-096F29AFFAE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7622" y="1763837"/>
            <a:ext cx="32791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en-US" sz="2400" b="1" dirty="0">
                <a:solidFill>
                  <a:srgbClr val="7030A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 coopérative de solidarité</a:t>
            </a:r>
            <a:endParaRPr lang="en-ID" sz="2400" b="1" dirty="0">
              <a:solidFill>
                <a:srgbClr val="7030A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A82152-C34F-4216-9B70-94AA6552BF6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249396" y="1275287"/>
            <a:ext cx="21471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350" b="1">
                <a:solidFill>
                  <a:srgbClr val="002B3C"/>
                </a:solidFill>
                <a:latin typeface="Lato" panose="020F0502020204030203" pitchFamily="34" charset="77"/>
              </a:rPr>
              <a:t>Réunit plusieurs types de membres ayant un intérêt commun, mais des besoins variés. </a:t>
            </a:r>
          </a:p>
          <a:p>
            <a:endParaRPr lang="fr-CA" sz="1350" b="1">
              <a:solidFill>
                <a:srgbClr val="002B3C"/>
              </a:solidFill>
              <a:latin typeface="Lato" panose="020F0502020204030203" pitchFamily="34" charset="77"/>
            </a:endParaRPr>
          </a:p>
          <a:p>
            <a:r>
              <a:rPr lang="fr-CA" sz="1350">
                <a:solidFill>
                  <a:srgbClr val="002B3C"/>
                </a:solidFill>
                <a:latin typeface="Lato" panose="020F0502020204030203" pitchFamily="34" charset="77"/>
              </a:rPr>
              <a:t>Doit comporter </a:t>
            </a:r>
            <a:r>
              <a:rPr lang="fr-CA" sz="1350" b="1">
                <a:solidFill>
                  <a:srgbClr val="002B3C"/>
                </a:solidFill>
                <a:latin typeface="Lato" panose="020F0502020204030203" pitchFamily="34" charset="77"/>
              </a:rPr>
              <a:t>au moins deux catégories de membres.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925151-7B79-442C-BA46-C61C6F8938E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617923" y="3495103"/>
            <a:ext cx="383737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350" b="1">
                <a:solidFill>
                  <a:schemeClr val="bg1"/>
                </a:solidFill>
                <a:latin typeface="Lato" panose="020F0502020204030203" pitchFamily="34" charset="77"/>
              </a:rPr>
              <a:t>Secteurs </a:t>
            </a:r>
          </a:p>
          <a:p>
            <a:endParaRPr lang="fr-CA" sz="1350">
              <a:solidFill>
                <a:schemeClr val="bg1"/>
              </a:solidFill>
              <a:latin typeface="Lato" panose="020F0502020204030203" pitchFamily="34" charset="77"/>
            </a:endParaRPr>
          </a:p>
          <a:p>
            <a:r>
              <a:rPr lang="fr-CA" sz="1350">
                <a:solidFill>
                  <a:schemeClr val="bg1"/>
                </a:solidFill>
                <a:latin typeface="Lato" panose="020F0502020204030203" pitchFamily="34" charset="77"/>
              </a:rPr>
              <a:t>Services à domicile, services professionnels, tourisme, loisirs, services de garde, arts et culture, environnement, services de proximité.</a:t>
            </a:r>
            <a:endParaRPr lang="en-ID" sz="1350">
              <a:solidFill>
                <a:schemeClr val="bg1"/>
              </a:solidFill>
              <a:latin typeface="Lato" panose="020F0502020204030203" pitchFamily="34" charset="77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EFF63F-A8F7-E9F5-A215-9D4E1EC7B51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" y="149767"/>
            <a:ext cx="571499" cy="5714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01CE137-D54D-9077-D61D-E157EC52F2B2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1526146" y="1045888"/>
            <a:ext cx="581025" cy="485775"/>
          </a:xfrm>
          <a:prstGeom prst="rect">
            <a:avLst/>
          </a:prstGeom>
        </p:spPr>
      </p:pic>
      <p:pic>
        <p:nvPicPr>
          <p:cNvPr id="14" name="Espace réservé pour une image  13" descr="Une image contenant habits, personne, Dessin d’enfant, intérieur&#10;&#10;Description générée automatiquement">
            <a:extLst>
              <a:ext uri="{FF2B5EF4-FFF2-40B4-BE49-F238E27FC236}">
                <a16:creationId xmlns:a16="http://schemas.microsoft.com/office/drawing/2014/main" id="{FE9A8B02-8DAB-3E49-D7E9-7131E35FA881}"/>
              </a:ext>
            </a:extLst>
          </p:cNvPr>
          <p:cNvPicPr>
            <a:picLocks noGrp="1" noChangeAspect="1"/>
          </p:cNvPicPr>
          <p:nvPr>
            <p:ph type="pic" sz="quarter" idx="10"/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1" r="13491"/>
          <a:stretch>
            <a:fillRect/>
          </a:stretch>
        </p:blipFill>
        <p:spPr/>
      </p:pic>
      <p:pic>
        <p:nvPicPr>
          <p:cNvPr id="21" name="Espace réservé pour une image  20" descr="Une image contenant personne, Visage humain, habits, sourire&#10;&#10;Description générée automatiquement">
            <a:extLst>
              <a:ext uri="{FF2B5EF4-FFF2-40B4-BE49-F238E27FC236}">
                <a16:creationId xmlns:a16="http://schemas.microsoft.com/office/drawing/2014/main" id="{95A2313B-289E-0BF0-21DE-4C0DBD6A0936}"/>
              </a:ext>
            </a:extLst>
          </p:cNvPr>
          <p:cNvPicPr>
            <a:picLocks noGrp="1" noChangeAspect="1"/>
          </p:cNvPicPr>
          <p:nvPr>
            <p:ph type="pic" sz="quarter" idx="11"/>
            <p:custDataLst>
              <p:tags r:id="rId9"/>
            </p:custDataLst>
          </p:nvPr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7" r="8095"/>
          <a:stretch/>
        </p:blipFill>
        <p:spPr>
          <a:xfrm>
            <a:off x="7137697" y="1857181"/>
            <a:ext cx="1538682" cy="1488905"/>
          </a:xfrm>
        </p:spPr>
      </p:pic>
      <p:pic>
        <p:nvPicPr>
          <p:cNvPr id="25" name="Espace réservé pour une image  24" descr="Une image contenant plein air, bâtiment, Roue de vélo, Véhicule terrestre&#10;&#10;Description générée automatiquement">
            <a:extLst>
              <a:ext uri="{FF2B5EF4-FFF2-40B4-BE49-F238E27FC236}">
                <a16:creationId xmlns:a16="http://schemas.microsoft.com/office/drawing/2014/main" id="{3560B196-BE99-D68B-D481-E6C3ABEE7FA0}"/>
              </a:ext>
            </a:extLst>
          </p:cNvPr>
          <p:cNvPicPr>
            <a:picLocks noGrp="1" noChangeAspect="1"/>
          </p:cNvPicPr>
          <p:nvPr>
            <p:ph type="pic" sz="quarter" idx="12"/>
            <p:custDataLst>
              <p:tags r:id="rId10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3" r="218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947507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A7BF62-C889-3286-292F-90B203C1C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>
                <a:solidFill>
                  <a:srgbClr val="7030A0"/>
                </a:solidFill>
                <a:latin typeface="Arial"/>
                <a:cs typeface="Arial"/>
              </a:rPr>
              <a:t>Déroulement de la rencontre d'information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F2BDEE-4563-C736-5CFA-3CD157388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fr-CA" sz="1600" b="0" dirty="0">
                <a:solidFill>
                  <a:srgbClr val="000000"/>
                </a:solidFill>
              </a:rPr>
              <a:t>1. Mot de bienvenue</a:t>
            </a:r>
            <a:endParaRPr lang="en-US" sz="1600" b="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endParaRPr lang="fr-CA" sz="1600" b="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fr-CA" sz="1600" b="0" dirty="0">
                <a:solidFill>
                  <a:schemeClr val="tx1"/>
                </a:solidFill>
                <a:latin typeface="Arial"/>
                <a:cs typeface="Arial"/>
              </a:rPr>
              <a:t>2. Enjeux de la Clinique de Sainte-Croix</a:t>
            </a:r>
            <a:endParaRPr lang="en-US" sz="1600" b="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endParaRPr lang="fr-CA" sz="1600" b="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fr-CA" sz="1600" b="0" dirty="0">
                <a:solidFill>
                  <a:srgbClr val="000000"/>
                </a:solidFill>
              </a:rPr>
              <a:t>3. Objectifs de la démarche</a:t>
            </a:r>
            <a:endParaRPr lang="en-US" sz="1600" b="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endParaRPr lang="fr-CA" sz="1600" b="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fr-CA" sz="1600" b="0" dirty="0">
                <a:solidFill>
                  <a:srgbClr val="000000"/>
                </a:solidFill>
              </a:rPr>
              <a:t>4. Résultats du sondage</a:t>
            </a:r>
            <a:endParaRPr lang="en-US" sz="1600" b="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endParaRPr lang="fr-CA" sz="1600" b="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fr-CA" sz="1600" b="0" dirty="0">
                <a:solidFill>
                  <a:srgbClr val="000000"/>
                </a:solidFill>
                <a:latin typeface="Arial"/>
                <a:cs typeface="Arial"/>
              </a:rPr>
              <a:t>5. Qu'est-ce qu'une coopérative ?</a:t>
            </a:r>
            <a:endParaRPr lang="fr-FR" dirty="0">
              <a:solidFill>
                <a:srgbClr val="5B5A58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lang="fr-CA" sz="1600" b="0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fr-CA" sz="1600" b="0" dirty="0">
                <a:solidFill>
                  <a:schemeClr val="tx1"/>
                </a:solidFill>
                <a:latin typeface="Arial"/>
                <a:cs typeface="Arial"/>
              </a:rPr>
              <a:t>6 . P</a:t>
            </a:r>
            <a:r>
              <a:rPr lang="fr-CA" sz="1600" b="0" dirty="0">
                <a:solidFill>
                  <a:srgbClr val="000000"/>
                </a:solidFill>
                <a:latin typeface="Arial"/>
                <a:cs typeface="Arial"/>
              </a:rPr>
              <a:t>ourquoi une coopérative de santé ?</a:t>
            </a:r>
            <a:endParaRPr lang="fr-FR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99431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680650B-85E2-6B30-C822-288007377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21815"/>
            <a:ext cx="7886700" cy="993775"/>
          </a:xfrm>
        </p:spPr>
        <p:txBody>
          <a:bodyPr>
            <a:normAutofit/>
          </a:bodyPr>
          <a:lstStyle/>
          <a:p>
            <a:r>
              <a:rPr lang="fr-CA" sz="2400" b="1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Conseil d’administration de la </a:t>
            </a:r>
            <a:r>
              <a:rPr lang="fr-CA" sz="2400" b="1" dirty="0">
                <a:solidFill>
                  <a:srgbClr val="6B48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Coopérative de solidarité santé du Nord de Lotbinière</a:t>
            </a:r>
            <a:r>
              <a:rPr lang="fr-CA" sz="2400" b="1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fr-FR" sz="2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6316881-5DBF-6676-D9E6-379F7CBCFD5D}"/>
              </a:ext>
            </a:extLst>
          </p:cNvPr>
          <p:cNvSpPr txBox="1"/>
          <p:nvPr/>
        </p:nvSpPr>
        <p:spPr>
          <a:xfrm>
            <a:off x="932905" y="1982141"/>
            <a:ext cx="6496595" cy="248491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CA" dirty="0">
                <a:latin typeface="Arial"/>
                <a:ea typeface="Arial" panose="020B0604020202020204" pitchFamily="34" charset="0"/>
                <a:cs typeface="Times New Roman"/>
              </a:rPr>
              <a:t>Cinq membres</a:t>
            </a:r>
            <a:r>
              <a:rPr lang="fr-CA" sz="1800" dirty="0">
                <a:effectLst/>
                <a:latin typeface="Arial"/>
                <a:ea typeface="Arial" panose="020B0604020202020204" pitchFamily="34" charset="0"/>
                <a:cs typeface="Times New Roman"/>
              </a:rPr>
              <a:t> utilisateurs consommateurs</a:t>
            </a:r>
          </a:p>
          <a:p>
            <a:pPr lvl="0">
              <a:lnSpc>
                <a:spcPct val="107000"/>
              </a:lnSpc>
            </a:pPr>
            <a:endParaRPr lang="fr-CA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CA" dirty="0">
                <a:latin typeface="Arial"/>
                <a:ea typeface="Aptos" panose="020B0004020202020204" pitchFamily="34" charset="0"/>
                <a:cs typeface="Times New Roman"/>
              </a:rPr>
              <a:t>Deux membres utilisateurs producteurs (médecins)</a:t>
            </a:r>
          </a:p>
          <a:p>
            <a:pPr lvl="0">
              <a:lnSpc>
                <a:spcPct val="107000"/>
              </a:lnSpc>
            </a:pPr>
            <a:endParaRPr lang="fr-CA" dirty="0"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CA" dirty="0">
                <a:latin typeface="Arial"/>
                <a:ea typeface="Aptos" panose="020B0004020202020204" pitchFamily="34" charset="0"/>
                <a:cs typeface="Times New Roman"/>
              </a:rPr>
              <a:t>Un membre de soutien (pharmacienne- propriétaire)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fr-CA" dirty="0">
              <a:latin typeface="Arial"/>
              <a:ea typeface="Aptos" panose="020B0004020202020204" pitchFamily="34" charset="0"/>
              <a:cs typeface="Times New Roman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CA" dirty="0">
                <a:latin typeface="Arial"/>
                <a:ea typeface="Aptos" panose="020B0004020202020204" pitchFamily="34" charset="0"/>
                <a:cs typeface="Times New Roman"/>
              </a:rPr>
              <a:t>Un poste vacant (soutien)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fr-CA" sz="2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5355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4BF08E9-144D-6AE9-EBB4-B7E1CA48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2800" b="1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Pourquoi une coopérative de santé?</a:t>
            </a:r>
            <a:endParaRPr lang="fr-FR" sz="280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177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DDA0F5-755C-3C2B-F00B-42B041E2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31"/>
            <a:ext cx="7784123" cy="971795"/>
          </a:xfrm>
        </p:spPr>
        <p:txBody>
          <a:bodyPr/>
          <a:lstStyle/>
          <a:p>
            <a:r>
              <a:rPr lang="fr-FR" sz="2400" dirty="0">
                <a:solidFill>
                  <a:srgbClr val="7030A0"/>
                </a:solidFill>
                <a:latin typeface="Arial"/>
                <a:cs typeface="Arial"/>
              </a:rPr>
              <a:t>Portrait des coopératives de santé au Québec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F63975-22D3-D473-2CB8-15EF4E85FC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Une quarantaine de coopératives de santé au Québec.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Deux exemples à proximité : </a:t>
            </a: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Coopérative solidarité santé du Sud de Lotbinière </a:t>
            </a: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Coopérative de santé Robert-Cliche</a:t>
            </a:r>
          </a:p>
        </p:txBody>
      </p:sp>
    </p:spTree>
    <p:extLst>
      <p:ext uri="{BB962C8B-B14F-4D97-AF65-F5344CB8AC3E}">
        <p14:creationId xmlns:p14="http://schemas.microsoft.com/office/powerpoint/2010/main" val="1370069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680650B-85E2-6B30-C822-288007377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400" b="1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Pourquoi une coopérative de santé ? </a:t>
            </a:r>
            <a:endParaRPr lang="fr-FR" sz="240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2DD3EBF-42DA-0BF6-491A-70187536DE21}"/>
              </a:ext>
            </a:extLst>
          </p:cNvPr>
          <p:cNvSpPr txBox="1"/>
          <p:nvPr/>
        </p:nvSpPr>
        <p:spPr>
          <a:xfrm>
            <a:off x="629530" y="975531"/>
            <a:ext cx="7816151" cy="333078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·"/>
            </a:pPr>
            <a:endParaRPr lang="fr-FR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fr-FR" dirty="0">
                <a:effectLst/>
                <a:latin typeface="Arial"/>
                <a:ea typeface="Arial" panose="020B0604020202020204" pitchFamily="34" charset="0"/>
                <a:cs typeface="Arial"/>
              </a:rPr>
              <a:t>Permet de dégager les professionnels de la santé de la gestion et de l’administration pour qu’ils </a:t>
            </a:r>
            <a:r>
              <a:rPr lang="fr-FR" dirty="0">
                <a:latin typeface="Arial"/>
                <a:ea typeface="Arial" panose="020B0604020202020204" pitchFamily="34" charset="0"/>
                <a:cs typeface="Arial"/>
              </a:rPr>
              <a:t>se focalisent sur</a:t>
            </a:r>
            <a:r>
              <a:rPr lang="fr-FR" dirty="0">
                <a:effectLst/>
                <a:latin typeface="Arial"/>
                <a:ea typeface="Arial" panose="020B0604020202020204" pitchFamily="34" charset="0"/>
                <a:cs typeface="Arial"/>
              </a:rPr>
              <a:t> ce qu’ils font de mieux, soigner leurs patients</a:t>
            </a:r>
            <a:r>
              <a:rPr lang="fr-FR" dirty="0">
                <a:latin typeface="Arial"/>
                <a:ea typeface="Arial" panose="020B0604020202020204" pitchFamily="34" charset="0"/>
                <a:cs typeface="Arial"/>
              </a:rPr>
              <a:t>.</a:t>
            </a:r>
            <a:endParaRPr lang="fr-FR" dirty="0">
              <a:effectLst/>
              <a:latin typeface="Arial"/>
              <a:ea typeface="Arial" panose="020B0604020202020204" pitchFamily="34" charset="0"/>
              <a:cs typeface="Arial"/>
            </a:endParaRPr>
          </a:p>
          <a:p>
            <a:pPr lvl="0">
              <a:lnSpc>
                <a:spcPct val="107000"/>
              </a:lnSpc>
            </a:pPr>
            <a:endParaRPr lang="fr-CA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</a:pPr>
            <a:r>
              <a:rPr lang="fr-FR" dirty="0">
                <a:effectLst/>
                <a:latin typeface="Arial"/>
                <a:ea typeface="Arial" panose="020B0604020202020204" pitchFamily="34" charset="0"/>
                <a:cs typeface="Arial"/>
              </a:rPr>
              <a:t>L’administration et la gestion sont assumées par la coopérative</a:t>
            </a:r>
            <a:r>
              <a:rPr lang="fr-FR" dirty="0">
                <a:latin typeface="Arial"/>
                <a:ea typeface="Arial" panose="020B0604020202020204" pitchFamily="34" charset="0"/>
                <a:cs typeface="Arial"/>
              </a:rPr>
              <a:t>.</a:t>
            </a:r>
            <a:endParaRPr lang="fr-FR" dirty="0">
              <a:effectLst/>
              <a:latin typeface="Arial" panose="020B0604020202020204" pitchFamily="34" charset="0"/>
              <a:ea typeface="Arial" panose="020B0604020202020204" pitchFamily="34" charset="0"/>
              <a:cs typeface="Arial"/>
            </a:endParaRPr>
          </a:p>
          <a:p>
            <a:pPr lvl="0">
              <a:lnSpc>
                <a:spcPct val="107000"/>
              </a:lnSpc>
            </a:pPr>
            <a:endParaRPr lang="fr-CA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fr-FR" dirty="0">
                <a:latin typeface="Arial"/>
                <a:ea typeface="Arial" panose="020B0604020202020204" pitchFamily="34" charset="0"/>
                <a:cs typeface="Arial"/>
              </a:rPr>
              <a:t>Le </a:t>
            </a:r>
            <a:r>
              <a:rPr lang="fr-FR" dirty="0">
                <a:effectLst/>
                <a:latin typeface="Arial"/>
                <a:ea typeface="Arial" panose="020B0604020202020204" pitchFamily="34" charset="0"/>
                <a:cs typeface="Arial"/>
              </a:rPr>
              <a:t>Conseil d’administration </a:t>
            </a:r>
            <a:r>
              <a:rPr lang="fr-FR" dirty="0">
                <a:latin typeface="Arial"/>
                <a:ea typeface="Arial" panose="020B0604020202020204" pitchFamily="34" charset="0"/>
                <a:cs typeface="Arial"/>
              </a:rPr>
              <a:t>est composé</a:t>
            </a:r>
            <a:r>
              <a:rPr lang="fr-FR" dirty="0">
                <a:effectLst/>
                <a:latin typeface="Arial"/>
                <a:ea typeface="Arial" panose="020B0604020202020204" pitchFamily="34" charset="0"/>
                <a:cs typeface="Arial"/>
              </a:rPr>
              <a:t> d’usagers (membres), d’organisations de soutien et de médecins</a:t>
            </a:r>
            <a:r>
              <a:rPr lang="fr-FR" dirty="0">
                <a:latin typeface="Arial"/>
                <a:ea typeface="Arial" panose="020B0604020202020204" pitchFamily="34" charset="0"/>
                <a:cs typeface="Arial"/>
              </a:rPr>
              <a:t>.</a:t>
            </a:r>
            <a:endParaRPr lang="fr-FR" dirty="0">
              <a:effectLst/>
              <a:latin typeface="Arial"/>
              <a:ea typeface="Arial" panose="020B0604020202020204" pitchFamily="34" charset="0"/>
              <a:cs typeface="Arial"/>
            </a:endParaRPr>
          </a:p>
          <a:p>
            <a:pPr lvl="0">
              <a:lnSpc>
                <a:spcPct val="107000"/>
              </a:lnSpc>
            </a:pPr>
            <a:endParaRPr lang="fr-CA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fr-FR" dirty="0">
                <a:latin typeface="Arial"/>
                <a:ea typeface="Arial" panose="020B0604020202020204" pitchFamily="34" charset="0"/>
                <a:cs typeface="Arial"/>
              </a:rPr>
              <a:t>Les services</a:t>
            </a:r>
            <a:r>
              <a:rPr lang="fr-FR" dirty="0">
                <a:effectLst/>
                <a:latin typeface="Arial"/>
                <a:ea typeface="Arial" panose="020B0604020202020204" pitchFamily="34" charset="0"/>
                <a:cs typeface="Arial"/>
              </a:rPr>
              <a:t> offerts </a:t>
            </a:r>
            <a:r>
              <a:rPr lang="fr-FR" dirty="0">
                <a:latin typeface="Arial"/>
                <a:ea typeface="Arial" panose="020B0604020202020204" pitchFamily="34" charset="0"/>
                <a:cs typeface="Arial"/>
              </a:rPr>
              <a:t>sont déterminés</a:t>
            </a:r>
            <a:r>
              <a:rPr lang="fr-FR" dirty="0">
                <a:effectLst/>
                <a:latin typeface="Arial"/>
                <a:ea typeface="Arial" panose="020B0604020202020204" pitchFamily="34" charset="0"/>
                <a:cs typeface="Arial"/>
              </a:rPr>
              <a:t> par les besoins de la communauté</a:t>
            </a:r>
            <a:r>
              <a:rPr lang="fr-FR" dirty="0">
                <a:latin typeface="Arial"/>
                <a:ea typeface="Arial" panose="020B0604020202020204" pitchFamily="34" charset="0"/>
                <a:cs typeface="Arial"/>
              </a:rPr>
              <a:t>.</a:t>
            </a:r>
            <a:endParaRPr lang="fr-CA" dirty="0">
              <a:effectLst/>
              <a:latin typeface="Arial"/>
              <a:ea typeface="Aptos" panose="020B000402020202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65970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2F0EA-EF55-BD2C-B8E9-F28A74AD5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8FFF831-CFA1-D89B-E22B-FDB50A6E3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400" dirty="0">
                <a:solidFill>
                  <a:srgbClr val="7030A0"/>
                </a:solidFill>
                <a:latin typeface="Arial"/>
                <a:ea typeface="Times New Roman" panose="02020603050405020304" pitchFamily="18" charset="0"/>
                <a:cs typeface="Arial"/>
              </a:rPr>
              <a:t>Pourquoi </a:t>
            </a:r>
            <a:r>
              <a:rPr lang="fr-CA" sz="2400" b="1" dirty="0">
                <a:solidFill>
                  <a:srgbClr val="7030A0"/>
                </a:solidFill>
                <a:latin typeface="Arial"/>
                <a:ea typeface="Times New Roman" panose="02020603050405020304" pitchFamily="18" charset="0"/>
                <a:cs typeface="Arial"/>
              </a:rPr>
              <a:t>une coopérative de santé ?</a:t>
            </a:r>
            <a:r>
              <a:rPr lang="fr-CA" sz="2400" dirty="0">
                <a:solidFill>
                  <a:srgbClr val="7030A0"/>
                </a:solidFill>
                <a:latin typeface="Arial"/>
                <a:ea typeface="Times New Roman" panose="02020603050405020304" pitchFamily="18" charset="0"/>
                <a:cs typeface="Arial"/>
              </a:rPr>
              <a:t> (Suite)</a:t>
            </a:r>
            <a:endParaRPr lang="fr-FR" sz="2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CB22C8A-486D-1DBA-989D-05B14204B64E}"/>
              </a:ext>
            </a:extLst>
          </p:cNvPr>
          <p:cNvSpPr txBox="1"/>
          <p:nvPr/>
        </p:nvSpPr>
        <p:spPr>
          <a:xfrm>
            <a:off x="629530" y="909589"/>
            <a:ext cx="7610997" cy="365003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endParaRPr lang="fr-FR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  <a:latin typeface="Arial"/>
                <a:ea typeface="Arial" panose="020B0604020202020204" pitchFamily="34" charset="0"/>
                <a:cs typeface="Arial"/>
              </a:rPr>
              <a:t>Accès universel de la population aux services assurés par </a:t>
            </a:r>
            <a:r>
              <a:rPr lang="fr-FR" dirty="0">
                <a:latin typeface="Arial"/>
                <a:ea typeface="Arial" panose="020B0604020202020204" pitchFamily="34" charset="0"/>
                <a:cs typeface="Arial"/>
              </a:rPr>
              <a:t>l’État.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fr-FR" b="1" u="sng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b="1" u="sng" dirty="0">
                <a:effectLst/>
                <a:latin typeface="Arial"/>
                <a:ea typeface="Arial" panose="020B0604020202020204" pitchFamily="34" charset="0"/>
                <a:cs typeface="Arial"/>
              </a:rPr>
              <a:t>Les membres des coopératives de santé n’ont pas d’avantages sur les non-membres </a:t>
            </a:r>
            <a:r>
              <a:rPr lang="fr-FR" b="1" u="sng" dirty="0">
                <a:latin typeface="Arial"/>
                <a:ea typeface="Arial" panose="020B0604020202020204" pitchFamily="34" charset="0"/>
                <a:cs typeface="Arial"/>
              </a:rPr>
              <a:t>en ce qui concerne l’accès</a:t>
            </a:r>
            <a:r>
              <a:rPr lang="fr-FR" b="1" u="sng" dirty="0">
                <a:effectLst/>
                <a:latin typeface="Arial"/>
                <a:ea typeface="Arial" panose="020B0604020202020204" pitchFamily="34" charset="0"/>
                <a:cs typeface="Arial"/>
              </a:rPr>
              <a:t> aux soins </a:t>
            </a:r>
            <a:r>
              <a:rPr lang="fr-FR" b="1" u="sng" dirty="0">
                <a:latin typeface="Arial"/>
                <a:ea typeface="Arial" panose="020B0604020202020204" pitchFamily="34" charset="0"/>
                <a:cs typeface="Arial"/>
              </a:rPr>
              <a:t>dispensés dans la structure.</a:t>
            </a:r>
            <a:endParaRPr lang="fr-FR" b="1" u="sng" dirty="0">
              <a:effectLst/>
              <a:latin typeface="Arial"/>
              <a:ea typeface="Arial" panose="020B0604020202020204" pitchFamily="34" charset="0"/>
              <a:cs typeface="Arial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fr-FR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  <a:latin typeface="Arial"/>
                <a:ea typeface="Arial" panose="020B0604020202020204" pitchFamily="34" charset="0"/>
                <a:cs typeface="Arial"/>
              </a:rPr>
              <a:t>La coopérative permettra d’ajouter des services en santé qui ne sont pas </a:t>
            </a:r>
            <a:r>
              <a:rPr lang="fr-FR" dirty="0">
                <a:latin typeface="Arial"/>
                <a:ea typeface="Arial" panose="020B0604020202020204" pitchFamily="34" charset="0"/>
                <a:cs typeface="Arial"/>
              </a:rPr>
              <a:t>couverts</a:t>
            </a:r>
            <a:r>
              <a:rPr lang="fr-FR" dirty="0">
                <a:effectLst/>
                <a:latin typeface="Arial"/>
                <a:ea typeface="Arial" panose="020B0604020202020204" pitchFamily="34" charset="0"/>
                <a:cs typeface="Arial"/>
              </a:rPr>
              <a:t> par l’État et qui seront exclusifs aux membres</a:t>
            </a:r>
            <a:r>
              <a:rPr lang="fr-FR" dirty="0">
                <a:latin typeface="Arial"/>
                <a:ea typeface="Arial" panose="020B0604020202020204" pitchFamily="34" charset="0"/>
                <a:cs typeface="Arial"/>
              </a:rPr>
              <a:t>.</a:t>
            </a:r>
            <a:endParaRPr lang="fr-CA" dirty="0">
              <a:effectLst/>
              <a:latin typeface="Arial"/>
              <a:ea typeface="Aptos" panose="020B0004020202020204" pitchFamily="34" charset="0"/>
              <a:cs typeface="Arial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fr-CA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6869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2F0EA-EF55-BD2C-B8E9-F28A74AD5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8FFF831-CFA1-D89B-E22B-FDB50A6E3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2400" dirty="0">
                <a:solidFill>
                  <a:srgbClr val="7030A0"/>
                </a:solidFill>
                <a:latin typeface="Arial"/>
                <a:ea typeface="Times New Roman" panose="02020603050405020304" pitchFamily="18" charset="0"/>
                <a:cs typeface="Arial"/>
              </a:rPr>
              <a:t>Pourquoi </a:t>
            </a:r>
            <a:r>
              <a:rPr lang="fr-CA" sz="2400" b="1" dirty="0">
                <a:solidFill>
                  <a:srgbClr val="7030A0"/>
                </a:solidFill>
                <a:latin typeface="Arial"/>
                <a:ea typeface="Times New Roman" panose="02020603050405020304" pitchFamily="18" charset="0"/>
                <a:cs typeface="Arial"/>
              </a:rPr>
              <a:t>une coopérative de santé ?</a:t>
            </a:r>
            <a:r>
              <a:rPr lang="fr-CA" sz="2400" dirty="0">
                <a:solidFill>
                  <a:srgbClr val="7030A0"/>
                </a:solidFill>
                <a:latin typeface="Arial"/>
                <a:ea typeface="Times New Roman" panose="02020603050405020304" pitchFamily="18" charset="0"/>
                <a:cs typeface="Arial"/>
              </a:rPr>
              <a:t> (Suite)</a:t>
            </a:r>
            <a:endParaRPr lang="fr-FR" sz="2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CB22C8A-486D-1DBA-989D-05B14204B64E}"/>
              </a:ext>
            </a:extLst>
          </p:cNvPr>
          <p:cNvSpPr txBox="1"/>
          <p:nvPr/>
        </p:nvSpPr>
        <p:spPr>
          <a:xfrm>
            <a:off x="629530" y="975531"/>
            <a:ext cx="7962690" cy="385522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Services curatifs et préventifs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Arial"/>
                <a:cs typeface="Arial"/>
              </a:rPr>
              <a:t>Volet prévention (clinique sur le diabète, club de course/marche, information par nutritionniste, autres)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Arial"/>
                <a:cs typeface="Arial"/>
              </a:rPr>
              <a:t>Services de vaccination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Arial"/>
                <a:cs typeface="Arial"/>
              </a:rPr>
              <a:t>Services pour les entreprises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fr-FR" dirty="0">
              <a:effectLst/>
              <a:latin typeface="Arial"/>
              <a:ea typeface="Aptos" panose="020B0004020202020204" pitchFamily="34" charset="0"/>
              <a:cs typeface="Arial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fr-CA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3072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874C1F-CA62-4904-6831-F7A6ED2CF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>
                <a:solidFill>
                  <a:srgbClr val="7030A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Pourquoi payer des parts de qualification ?</a:t>
            </a:r>
            <a:br>
              <a:rPr lang="fr-FR" sz="2800">
                <a:solidFill>
                  <a:srgbClr val="7030A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br>
            <a:endParaRPr lang="fr-FR" sz="280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9751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4F866A-DF92-8EF5-E630-6AE2C0073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17"/>
            <a:ext cx="8361712" cy="971509"/>
          </a:xfrm>
        </p:spPr>
        <p:txBody>
          <a:bodyPr/>
          <a:lstStyle/>
          <a:p>
            <a:r>
              <a:rPr lang="fr-FR" sz="2400" dirty="0">
                <a:solidFill>
                  <a:srgbClr val="7030A0"/>
                </a:solidFill>
                <a:latin typeface="Arial"/>
                <a:cs typeface="Arial"/>
              </a:rPr>
              <a:t>Pourquoi payer des parts de qualifications 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8AB052-A03B-6EA2-9157-48A824DC2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La Loi sur les coopératives prévoie à l’article 38.3 que chaque membre doit détenir le nombre minimum de parts sociales ou de parts sociales et privilégiées prévu par règlement. Ces parts sont désignées comme parts de qualification.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Les montants cumulés par ces parts pourraient servir à acquérir des équipements.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Ces parts sont remboursables si le membre ne souhaite plus être membre de la coopérative.</a:t>
            </a:r>
          </a:p>
        </p:txBody>
      </p:sp>
    </p:spTree>
    <p:extLst>
      <p:ext uri="{BB962C8B-B14F-4D97-AF65-F5344CB8AC3E}">
        <p14:creationId xmlns:p14="http://schemas.microsoft.com/office/powerpoint/2010/main" val="2502782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4F866A-DF92-8EF5-E630-6AE2C0073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17"/>
            <a:ext cx="8361712" cy="971509"/>
          </a:xfrm>
        </p:spPr>
        <p:txBody>
          <a:bodyPr/>
          <a:lstStyle/>
          <a:p>
            <a:r>
              <a:rPr lang="fr-FR" sz="2400" dirty="0">
                <a:solidFill>
                  <a:srgbClr val="7030A0"/>
                </a:solidFill>
                <a:latin typeface="Arial"/>
                <a:cs typeface="Arial"/>
              </a:rPr>
              <a:t>Pourquoi payer des parts de qualifications ? (Suite)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8AB052-A03B-6EA2-9157-48A824DC2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Pour les coopératives de santé, le nombre de part varie entre 3 parts (30 $) et 10 parts (100 $).</a:t>
            </a:r>
          </a:p>
          <a:p>
            <a:pPr marL="0" indent="0">
              <a:buNone/>
            </a:pPr>
            <a:endParaRPr lang="fr-FR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Pour la Coopérative, le sondage démontre que les futurs membres sont prêt à acquérir 5 parts de qualification (50 $).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4887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4BF08E9-144D-6AE9-EBB4-B7E1CA48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>
                <a:solidFill>
                  <a:srgbClr val="7030A0"/>
                </a:solidFill>
              </a:rPr>
              <a:t>Pourquoi payer une </a:t>
            </a:r>
            <a:r>
              <a:rPr lang="fr-FR" sz="2800">
                <a:solidFill>
                  <a:srgbClr val="7030A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contribution annuelle ?</a:t>
            </a:r>
            <a:endParaRPr lang="fr-FR" sz="280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835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A7BF62-C889-3286-292F-90B203C1C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>
                <a:solidFill>
                  <a:srgbClr val="7030A0"/>
                </a:solidFill>
                <a:latin typeface="Arial"/>
                <a:cs typeface="Arial"/>
              </a:rPr>
              <a:t>Déroulement de la rencontre d'information (suite)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F2BDEE-4563-C736-5CFA-3CD157388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fr-FR" sz="1600" b="0" dirty="0">
                <a:solidFill>
                  <a:srgbClr val="000000"/>
                </a:solidFill>
                <a:latin typeface="Arial"/>
                <a:cs typeface="Arial"/>
              </a:rPr>
              <a:t>7. Pourquoi des parts de qualifications ? </a:t>
            </a:r>
            <a:endParaRPr lang="en-US" sz="16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lang="fr-FR" sz="16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fr-FR" sz="1600" b="0" dirty="0">
                <a:solidFill>
                  <a:schemeClr val="tx1"/>
                </a:solidFill>
                <a:latin typeface="Arial"/>
                <a:cs typeface="Arial"/>
              </a:rPr>
              <a:t>8. Pourquoi une contribution annuelle ? </a:t>
            </a:r>
            <a:endParaRPr lang="en-US" sz="16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lang="fr-FR" sz="16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fr-FR" sz="1600" b="0" dirty="0">
                <a:solidFill>
                  <a:srgbClr val="000000"/>
                </a:solidFill>
                <a:latin typeface="Arial"/>
                <a:cs typeface="Arial"/>
              </a:rPr>
              <a:t>9. Les avantages d’être membre</a:t>
            </a:r>
            <a:endParaRPr lang="en-US" sz="16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lang="fr-FR" sz="16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fr-FR" sz="1600" b="0" dirty="0">
                <a:solidFill>
                  <a:srgbClr val="000000"/>
                </a:solidFill>
                <a:latin typeface="Arial"/>
                <a:cs typeface="Arial"/>
              </a:rPr>
              <a:t>10. Les prochaines étapes</a:t>
            </a:r>
            <a:endParaRPr lang="en-US" sz="16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lang="fr-FR" sz="16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fr-FR" sz="1600" b="0" dirty="0">
                <a:solidFill>
                  <a:srgbClr val="000000"/>
                </a:solidFill>
                <a:latin typeface="Arial"/>
                <a:cs typeface="Arial"/>
              </a:rPr>
              <a:t>11. Comment devenir membre ?</a:t>
            </a:r>
            <a:endParaRPr lang="en-US" sz="16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lang="fr-FR" sz="16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fr-FR" sz="1600" b="0" dirty="0">
                <a:solidFill>
                  <a:srgbClr val="000000"/>
                </a:solidFill>
                <a:latin typeface="Arial"/>
                <a:cs typeface="Arial"/>
              </a:rPr>
              <a:t>12. Période de questions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953253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4F866A-DF92-8EF5-E630-6AE2C0073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17"/>
            <a:ext cx="8361712" cy="971509"/>
          </a:xfrm>
        </p:spPr>
        <p:txBody>
          <a:bodyPr/>
          <a:lstStyle/>
          <a:p>
            <a:r>
              <a:rPr lang="fr-FR" sz="2400" dirty="0">
                <a:solidFill>
                  <a:srgbClr val="7030A0"/>
                </a:solidFill>
                <a:latin typeface="Arial"/>
                <a:cs typeface="Arial"/>
              </a:rPr>
              <a:t>Pourquoi payer une contribution annuelle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8AB052-A03B-6EA2-9157-48A824DC2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-FR" b="0" dirty="0">
                <a:solidFill>
                  <a:schemeClr val="tx1"/>
                </a:solidFill>
              </a:rPr>
              <a:t>Dans toutes les coopératives de santé, les membres paient une contribution annuelle.</a:t>
            </a:r>
          </a:p>
          <a:p>
            <a:pPr marL="0" indent="0">
              <a:buNone/>
            </a:pPr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Le montant de la contribution annuelle varie de 30 $ à 150 $.</a:t>
            </a:r>
          </a:p>
          <a:p>
            <a:pPr marL="0" indent="0">
              <a:buNone/>
            </a:pPr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La contribution annuelle sert à : </a:t>
            </a:r>
          </a:p>
          <a:p>
            <a:pPr marL="342900" indent="-342900"/>
            <a:r>
              <a:rPr lang="fr-FR" b="0" dirty="0">
                <a:solidFill>
                  <a:schemeClr val="tx1"/>
                </a:solidFill>
              </a:rPr>
              <a:t>Administrer la coopérative</a:t>
            </a:r>
          </a:p>
          <a:p>
            <a:pPr marL="342900" indent="-342900"/>
            <a:r>
              <a:rPr lang="fr-FR" b="0" dirty="0">
                <a:solidFill>
                  <a:schemeClr val="tx1"/>
                </a:solidFill>
              </a:rPr>
              <a:t>Développer des services exclusifs aux membres</a:t>
            </a:r>
          </a:p>
          <a:p>
            <a:pPr marL="342900" indent="-342900"/>
            <a:r>
              <a:rPr lang="fr-FR" b="0" dirty="0">
                <a:solidFill>
                  <a:schemeClr val="tx1"/>
                </a:solidFill>
              </a:rPr>
              <a:t>Acquérir des équipements </a:t>
            </a:r>
          </a:p>
          <a:p>
            <a:pPr marL="342900" indent="-342900"/>
            <a:r>
              <a:rPr lang="fr-FR" b="0" dirty="0">
                <a:solidFill>
                  <a:schemeClr val="tx1"/>
                </a:solidFill>
              </a:rPr>
              <a:t>Assurer la pérennité de la coopérative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77747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4BF08E9-144D-6AE9-EBB4-B7E1CA48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b="1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Quels sont les </a:t>
            </a:r>
            <a:r>
              <a:rPr lang="fr-CA" sz="2800">
                <a:solidFill>
                  <a:srgbClr val="7030A0"/>
                </a:solidFill>
                <a:ea typeface="Calibri" panose="020F0502020204030204" pitchFamily="34" charset="0"/>
              </a:rPr>
              <a:t>a</a:t>
            </a:r>
            <a:r>
              <a:rPr lang="fr-CA" sz="2800" b="1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vantages pour les membres?</a:t>
            </a:r>
            <a:endParaRPr lang="fr-FR" sz="280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3163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4F866A-DF92-8EF5-E630-6AE2C0073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17"/>
            <a:ext cx="8361712" cy="971509"/>
          </a:xfrm>
        </p:spPr>
        <p:txBody>
          <a:bodyPr/>
          <a:lstStyle/>
          <a:p>
            <a:r>
              <a:rPr lang="fr-FR" sz="2300" dirty="0">
                <a:solidFill>
                  <a:srgbClr val="7030A0"/>
                </a:solidFill>
                <a:latin typeface="Arial"/>
                <a:cs typeface="Arial"/>
              </a:rPr>
              <a:t>Quels sont les avantages pour les membres ?</a:t>
            </a:r>
            <a:endParaRPr lang="fr-FR" sz="2300" dirty="0">
              <a:latin typeface="Arial"/>
              <a:cs typeface="Arial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8AB052-A03B-6EA2-9157-48A824DC2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08756"/>
            <a:ext cx="8047892" cy="36726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CA" sz="1600" dirty="0">
                <a:solidFill>
                  <a:schemeClr val="tx1"/>
                </a:solidFill>
                <a:latin typeface="Arial"/>
                <a:cs typeface="Arial"/>
              </a:rPr>
              <a:t>Des rabais importants offerts à l’ensemble des membres des coopératives de santé du Québec</a:t>
            </a:r>
            <a:endParaRPr lang="en-US" sz="1600" b="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CA" sz="14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  <a:buChar char="•"/>
            </a:pPr>
            <a:r>
              <a:rPr lang="fr-CA" sz="1400" b="0" dirty="0">
                <a:solidFill>
                  <a:schemeClr val="tx1"/>
                </a:solidFill>
                <a:latin typeface="Arial"/>
                <a:cs typeface="Arial"/>
              </a:rPr>
              <a:t>Costco</a:t>
            </a:r>
            <a:endParaRPr lang="en-US" sz="14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  <a:buChar char="•"/>
            </a:pPr>
            <a:r>
              <a:rPr lang="fr-CA" sz="1400" b="0" dirty="0" err="1">
                <a:solidFill>
                  <a:schemeClr val="tx1"/>
                </a:solidFill>
                <a:latin typeface="Arial"/>
                <a:cs typeface="Arial"/>
              </a:rPr>
              <a:t>Deserres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400" b="0" dirty="0">
                <a:solidFill>
                  <a:schemeClr val="tx1"/>
                </a:solidFill>
                <a:latin typeface="Arial"/>
                <a:cs typeface="Arial"/>
              </a:rPr>
              <a:t>Tanguay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400" b="0" dirty="0">
                <a:solidFill>
                  <a:schemeClr val="tx1"/>
                </a:solidFill>
                <a:latin typeface="Arial"/>
                <a:cs typeface="Arial"/>
              </a:rPr>
              <a:t>Meuble RD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400" b="0" dirty="0">
                <a:solidFill>
                  <a:schemeClr val="tx1"/>
                </a:solidFill>
                <a:latin typeface="Arial"/>
                <a:cs typeface="Arial"/>
              </a:rPr>
              <a:t>Black </a:t>
            </a:r>
            <a:r>
              <a:rPr lang="fr-CA" sz="1400" b="0" dirty="0" err="1">
                <a:solidFill>
                  <a:schemeClr val="tx1"/>
                </a:solidFill>
                <a:latin typeface="Arial"/>
                <a:cs typeface="Arial"/>
              </a:rPr>
              <a:t>circles</a:t>
            </a:r>
            <a:r>
              <a:rPr lang="fr-CA" sz="1400" b="0" dirty="0">
                <a:solidFill>
                  <a:schemeClr val="tx1"/>
                </a:solidFill>
                <a:latin typeface="Arial"/>
                <a:cs typeface="Arial"/>
              </a:rPr>
              <a:t> (pneus)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400" b="0" dirty="0">
                <a:solidFill>
                  <a:schemeClr val="tx1"/>
                </a:solidFill>
                <a:latin typeface="Arial"/>
                <a:cs typeface="Arial"/>
              </a:rPr>
              <a:t>Origine Hôtel (plus de 100 hôtels partout au Québec)</a:t>
            </a:r>
            <a:endParaRPr lang="en-US" sz="14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400" b="0" dirty="0">
                <a:solidFill>
                  <a:schemeClr val="tx1"/>
                </a:solidFill>
                <a:latin typeface="Arial"/>
                <a:cs typeface="Arial"/>
              </a:rPr>
              <a:t>Quantum (informatique)</a:t>
            </a:r>
            <a:endParaRPr lang="en-US" sz="14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400" b="0" dirty="0" err="1">
                <a:solidFill>
                  <a:schemeClr val="tx1"/>
                </a:solidFill>
                <a:latin typeface="Arial"/>
                <a:cs typeface="Arial"/>
              </a:rPr>
              <a:t>Strom</a:t>
            </a:r>
            <a:r>
              <a:rPr lang="fr-CA" sz="1400" b="0" dirty="0">
                <a:solidFill>
                  <a:schemeClr val="tx1"/>
                </a:solidFill>
                <a:latin typeface="Arial"/>
                <a:cs typeface="Arial"/>
              </a:rPr>
              <a:t> spa</a:t>
            </a:r>
            <a:endParaRPr lang="en-US" sz="14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400" b="0" dirty="0">
                <a:solidFill>
                  <a:schemeClr val="tx1"/>
                </a:solidFill>
                <a:latin typeface="Arial"/>
                <a:cs typeface="Arial"/>
              </a:rPr>
              <a:t>Ski Bromont</a:t>
            </a:r>
            <a:endParaRPr lang="en-US" sz="14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400" b="0" dirty="0">
                <a:solidFill>
                  <a:schemeClr val="tx1"/>
                </a:solidFill>
                <a:latin typeface="Arial"/>
                <a:cs typeface="Arial"/>
              </a:rPr>
              <a:t>Iris (optométrie)</a:t>
            </a:r>
            <a:endParaRPr lang="en-US" sz="14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400" b="0" dirty="0" err="1">
                <a:solidFill>
                  <a:schemeClr val="tx1"/>
                </a:solidFill>
                <a:latin typeface="Arial"/>
                <a:cs typeface="Arial"/>
              </a:rPr>
              <a:t>Perkopolis</a:t>
            </a:r>
            <a:r>
              <a:rPr lang="fr-CA" sz="1400" b="0" dirty="0">
                <a:solidFill>
                  <a:schemeClr val="tx1"/>
                </a:solidFill>
                <a:latin typeface="Arial"/>
                <a:cs typeface="Arial"/>
              </a:rPr>
              <a:t> (regroupement d’achat)</a:t>
            </a:r>
            <a:endParaRPr lang="en-US" sz="14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400" b="0" dirty="0">
                <a:solidFill>
                  <a:schemeClr val="tx1"/>
                </a:solidFill>
                <a:latin typeface="Arial"/>
                <a:cs typeface="Arial"/>
              </a:rPr>
              <a:t>Autres en développement…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599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4F866A-DF92-8EF5-E630-6AE2C0073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17"/>
            <a:ext cx="8361712" cy="971509"/>
          </a:xfrm>
        </p:spPr>
        <p:txBody>
          <a:bodyPr/>
          <a:lstStyle/>
          <a:p>
            <a:r>
              <a:rPr lang="fr-FR" sz="2300" dirty="0">
                <a:solidFill>
                  <a:srgbClr val="7030A0"/>
                </a:solidFill>
                <a:latin typeface="Arial"/>
                <a:cs typeface="Arial"/>
              </a:rPr>
              <a:t>Quels sont les avantages pour les membres ? (Suite)</a:t>
            </a:r>
            <a:endParaRPr lang="fr-FR" sz="2300" dirty="0">
              <a:latin typeface="Arial"/>
              <a:cs typeface="Arial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8AB052-A03B-6EA2-9157-48A824DC2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08756"/>
            <a:ext cx="8047892" cy="36726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CA" sz="1600" dirty="0">
                <a:solidFill>
                  <a:schemeClr val="tx1"/>
                </a:solidFill>
                <a:latin typeface="Arial"/>
                <a:cs typeface="Arial"/>
              </a:rPr>
              <a:t>Des rabais importants offerts uniquement aux membres de votre coopératives</a:t>
            </a:r>
            <a:endParaRPr lang="en-US" sz="1600" b="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CA" sz="16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  <a:buChar char="•"/>
            </a:pPr>
            <a:r>
              <a:rPr lang="fr-CA" sz="1600" b="0" dirty="0">
                <a:solidFill>
                  <a:schemeClr val="tx1"/>
                </a:solidFill>
                <a:latin typeface="Arial"/>
                <a:cs typeface="Arial"/>
              </a:rPr>
              <a:t>Pharmacie de Sainte-Croix</a:t>
            </a:r>
            <a:endParaRPr lang="en-US" sz="1600" b="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CA" sz="1600" b="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600" b="0" dirty="0">
                <a:solidFill>
                  <a:schemeClr val="tx1"/>
                </a:solidFill>
                <a:latin typeface="Arial"/>
                <a:cs typeface="Arial"/>
              </a:rPr>
              <a:t>Centre de conditionnement physique La Forge (rabais 50$ annuellement)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CA" sz="16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600" b="0" dirty="0">
                <a:solidFill>
                  <a:schemeClr val="tx1"/>
                </a:solidFill>
                <a:latin typeface="Arial"/>
                <a:cs typeface="Arial"/>
              </a:rPr>
              <a:t>Salle de quilles (rabais)</a:t>
            </a:r>
            <a:endParaRPr lang="en-US" sz="16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CA" sz="16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600" b="0" dirty="0">
                <a:solidFill>
                  <a:schemeClr val="tx1"/>
                </a:solidFill>
                <a:latin typeface="Arial"/>
                <a:cs typeface="Arial"/>
              </a:rPr>
              <a:t>Planchers PG</a:t>
            </a:r>
            <a:endParaRPr lang="en-US" sz="16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endParaRPr lang="fr-CA" sz="16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/>
            </a:pPr>
            <a:r>
              <a:rPr lang="fr-CA" sz="1600" b="0" dirty="0">
                <a:solidFill>
                  <a:schemeClr val="tx1"/>
                </a:solidFill>
                <a:latin typeface="Arial"/>
                <a:cs typeface="Arial"/>
              </a:rPr>
              <a:t>Plusieurs autres avantages à venir…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3467183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4BF08E9-144D-6AE9-EBB4-B7E1CA48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>
                <a:solidFill>
                  <a:srgbClr val="7030A0"/>
                </a:solidFill>
              </a:rPr>
              <a:t>Les prochaines étapes</a:t>
            </a:r>
          </a:p>
        </p:txBody>
      </p:sp>
    </p:spTree>
    <p:extLst>
      <p:ext uri="{BB962C8B-B14F-4D97-AF65-F5344CB8AC3E}">
        <p14:creationId xmlns:p14="http://schemas.microsoft.com/office/powerpoint/2010/main" val="13866184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7034CE-1759-EE46-0D30-ADD142179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7030A0"/>
                </a:solidFill>
                <a:latin typeface="Arial"/>
                <a:cs typeface="Arial"/>
              </a:rPr>
              <a:t>Les prochaines étapes  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1957E1-9A3D-3515-4CA7-317A5FE35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Recrutement de membres 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Bonifier les avantages pour les membres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Transferts entre la clinique et la coopérative (actifs, baux)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Contrat de travail des employés de la Coopérative 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Processus d’embauche de la direction générale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Début des activités 1er avril 2025</a:t>
            </a:r>
          </a:p>
        </p:txBody>
      </p:sp>
    </p:spTree>
    <p:extLst>
      <p:ext uri="{BB962C8B-B14F-4D97-AF65-F5344CB8AC3E}">
        <p14:creationId xmlns:p14="http://schemas.microsoft.com/office/powerpoint/2010/main" val="30631204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79AAE9-DB5D-89BF-F941-AB9D4450E1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794F2DB-21B1-444B-9A25-A56A27CBC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>
                <a:solidFill>
                  <a:srgbClr val="7030A0"/>
                </a:solidFill>
              </a:rPr>
              <a:t>Comment devenir membre ?</a:t>
            </a:r>
          </a:p>
        </p:txBody>
      </p:sp>
    </p:spTree>
    <p:extLst>
      <p:ext uri="{BB962C8B-B14F-4D97-AF65-F5344CB8AC3E}">
        <p14:creationId xmlns:p14="http://schemas.microsoft.com/office/powerpoint/2010/main" val="30388678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7034CE-1759-EE46-0D30-ADD142179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7030A0"/>
                </a:solidFill>
                <a:latin typeface="Arial"/>
                <a:cs typeface="Arial"/>
              </a:rPr>
              <a:t>Comment devenir membre ?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1957E1-9A3D-3515-4CA7-317A5FE35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Signer le formulaire d’adhésion</a:t>
            </a:r>
          </a:p>
          <a:p>
            <a:endParaRPr lang="fr-FR" b="0" dirty="0">
              <a:solidFill>
                <a:schemeClr val="tx1"/>
              </a:solidFill>
              <a:latin typeface="Arial"/>
              <a:cs typeface="Arial"/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Acquérir les parts de qualification remboursable 50 $ </a:t>
            </a:r>
          </a:p>
          <a:p>
            <a:endParaRPr lang="fr-FR" b="0" dirty="0">
              <a:solidFill>
                <a:schemeClr val="tx1"/>
              </a:solidFill>
              <a:latin typeface="Arial"/>
              <a:cs typeface="Arial"/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Payer la contribution annuelle 75 $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8700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FDF656C1-D579-F544-A053-D19121269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39541" y="2655024"/>
            <a:ext cx="4890952" cy="1167161"/>
          </a:xfrm>
        </p:spPr>
        <p:txBody>
          <a:bodyPr>
            <a:normAutofit/>
          </a:bodyPr>
          <a:lstStyle/>
          <a:p>
            <a:r>
              <a:rPr lang="fr-CA" sz="2800" dirty="0">
                <a:latin typeface="Arial"/>
                <a:cs typeface="Arial"/>
              </a:rPr>
              <a:t>Période de questions</a:t>
            </a:r>
            <a:endParaRPr lang="fr-CA" sz="2800" dirty="0"/>
          </a:p>
        </p:txBody>
      </p:sp>
    </p:spTree>
    <p:extLst>
      <p:ext uri="{BB962C8B-B14F-4D97-AF65-F5344CB8AC3E}">
        <p14:creationId xmlns:p14="http://schemas.microsoft.com/office/powerpoint/2010/main" val="2340691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874C1F-CA62-4904-6831-F7A6ED2CF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200">
                <a:solidFill>
                  <a:srgbClr val="7030A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CA" sz="3200">
                <a:solidFill>
                  <a:srgbClr val="7030A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njeux de la Clinique de Sainte-Croix</a:t>
            </a:r>
            <a:br>
              <a:rPr lang="fr-CA" sz="3200"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fr-FR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009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08CBDE-483D-AAFA-09D5-D7C746669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7030A0"/>
                </a:solidFill>
                <a:latin typeface="Arial"/>
                <a:cs typeface="Arial"/>
              </a:rPr>
              <a:t>Enjeux de la Clinique de Sainte-Croix</a:t>
            </a:r>
            <a:endParaRPr lang="fr-FR">
              <a:solidFill>
                <a:srgbClr val="7030A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B02F49A-3B5D-FE69-A715-8B91334AD7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Plusieurs départs à la retraite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Un fardeau administratif pour les médecins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Moins de temps pour les patients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Des difficultés de recrutement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Un risque pour la survie de la Clinique</a:t>
            </a:r>
          </a:p>
        </p:txBody>
      </p:sp>
    </p:spTree>
    <p:extLst>
      <p:ext uri="{BB962C8B-B14F-4D97-AF65-F5344CB8AC3E}">
        <p14:creationId xmlns:p14="http://schemas.microsoft.com/office/powerpoint/2010/main" val="2033998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4BF08E9-144D-6AE9-EBB4-B7E1CA48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>
                <a:solidFill>
                  <a:srgbClr val="7030A0"/>
                </a:solidFill>
                <a:effectLst/>
                <a:ea typeface="Times New Roman" panose="02020603050405020304" pitchFamily="18" charset="0"/>
              </a:rPr>
              <a:t>Objectifs de la démarche</a:t>
            </a:r>
            <a:endParaRPr lang="fr-FR">
              <a:solidFill>
                <a:srgbClr val="7030A0"/>
              </a:solidFill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2D242463-0B14-6A71-C56D-50A657975F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24102" y="3758847"/>
            <a:ext cx="942703" cy="942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67058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9710D-F374-FAD5-2C4E-2F6C66B38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7030A0"/>
                </a:solidFill>
                <a:latin typeface="Arial"/>
                <a:cs typeface="Arial"/>
              </a:rPr>
              <a:t>Objectifs de la démarche </a:t>
            </a:r>
            <a:endParaRPr lang="fr-FR">
              <a:solidFill>
                <a:srgbClr val="7030A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25A5C6-E63C-A4CA-5B27-5D03DB30E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76871"/>
            <a:ext cx="7886700" cy="3306274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Assurer la survie de la Clinique</a:t>
            </a:r>
            <a:endParaRPr lang="fr-FR" b="0" dirty="0">
              <a:solidFill>
                <a:schemeClr val="tx1"/>
              </a:solidFill>
            </a:endParaRP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Maintenir des services de santé de proximité pour les citoyens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Favoriser le recrutement de nouveaux médecins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Développer de nouveaux services de santé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>
                <a:solidFill>
                  <a:schemeClr val="tx1"/>
                </a:solidFill>
                <a:latin typeface="Arial"/>
                <a:cs typeface="Arial"/>
              </a:rPr>
              <a:t>Contribuer à la vitalité socio-économique de notre communauté</a:t>
            </a:r>
          </a:p>
        </p:txBody>
      </p:sp>
    </p:spTree>
    <p:extLst>
      <p:ext uri="{BB962C8B-B14F-4D97-AF65-F5344CB8AC3E}">
        <p14:creationId xmlns:p14="http://schemas.microsoft.com/office/powerpoint/2010/main" val="1985188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9710D-F374-FAD5-2C4E-2F6C66B38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7030A0"/>
                </a:solidFill>
                <a:latin typeface="Arial"/>
                <a:cs typeface="Arial"/>
              </a:rPr>
              <a:t>Étapes réalisées à ce jour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25A5C6-E63C-A4CA-5B27-5D03DB30E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76871"/>
            <a:ext cx="7835411" cy="3467467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>
              <a:buFont typeface="Arial"/>
              <a:buChar char="•"/>
            </a:pPr>
            <a:r>
              <a:rPr lang="fr-FR" sz="2200" b="0" dirty="0">
                <a:solidFill>
                  <a:schemeClr val="tx1"/>
                </a:solidFill>
                <a:latin typeface="Arial"/>
                <a:cs typeface="Arial"/>
              </a:rPr>
              <a:t>Rencontre avec les médecins</a:t>
            </a:r>
            <a:endParaRPr lang="en-US" sz="2200" b="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endParaRPr lang="fr-FR" sz="2200" b="0" dirty="0">
              <a:solidFill>
                <a:schemeClr val="tx1"/>
              </a:solidFill>
            </a:endParaRPr>
          </a:p>
          <a:p>
            <a:pPr>
              <a:buFont typeface="Arial"/>
            </a:pPr>
            <a:r>
              <a:rPr lang="fr-FR" sz="2200" b="0" dirty="0">
                <a:solidFill>
                  <a:schemeClr val="tx1"/>
                </a:solidFill>
                <a:latin typeface="Arial"/>
                <a:cs typeface="Arial"/>
              </a:rPr>
              <a:t>Création d’un comité de travail</a:t>
            </a:r>
            <a:endParaRPr lang="en-US" sz="2200" b="0" dirty="0">
              <a:solidFill>
                <a:schemeClr val="tx1"/>
              </a:solidFill>
            </a:endParaRPr>
          </a:p>
          <a:p>
            <a:pPr>
              <a:buFont typeface="Arial"/>
            </a:pPr>
            <a:endParaRPr lang="fr-FR" sz="2200" b="0" dirty="0">
              <a:solidFill>
                <a:schemeClr val="tx1"/>
              </a:solidFill>
            </a:endParaRPr>
          </a:p>
          <a:p>
            <a:pPr>
              <a:buFont typeface="Arial"/>
            </a:pPr>
            <a:r>
              <a:rPr lang="fr-FR" sz="2200" b="0" dirty="0">
                <a:solidFill>
                  <a:schemeClr val="tx1"/>
                </a:solidFill>
                <a:latin typeface="Arial"/>
                <a:cs typeface="Arial"/>
              </a:rPr>
              <a:t>Réalisation d’une étude de faisabilité par la FQCS</a:t>
            </a:r>
          </a:p>
          <a:p>
            <a:pPr>
              <a:buFont typeface="Arial"/>
            </a:pPr>
            <a:endParaRPr lang="fr-FR" sz="2200" b="0" dirty="0">
              <a:solidFill>
                <a:schemeClr val="tx1"/>
              </a:solidFill>
            </a:endParaRPr>
          </a:p>
          <a:p>
            <a:pPr>
              <a:buFont typeface="Arial"/>
            </a:pPr>
            <a:r>
              <a:rPr lang="fr-FR" sz="2200" b="0" dirty="0">
                <a:solidFill>
                  <a:schemeClr val="tx1"/>
                </a:solidFill>
                <a:latin typeface="Arial"/>
                <a:cs typeface="Arial"/>
              </a:rPr>
              <a:t>Mandat d’accompagnement à la CDRQ</a:t>
            </a:r>
            <a:endParaRPr lang="en-US" sz="2200" b="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Font typeface="Arial"/>
            </a:pPr>
            <a:endParaRPr lang="fr-FR" sz="2200" b="0" dirty="0">
              <a:solidFill>
                <a:schemeClr val="tx1"/>
              </a:solidFill>
            </a:endParaRPr>
          </a:p>
          <a:p>
            <a:pPr>
              <a:buFont typeface="Arial"/>
            </a:pPr>
            <a:r>
              <a:rPr lang="fr-FR" sz="2200" b="0" dirty="0">
                <a:solidFill>
                  <a:schemeClr val="tx1"/>
                </a:solidFill>
                <a:latin typeface="Arial"/>
                <a:cs typeface="Arial"/>
              </a:rPr>
              <a:t>Élaboration d’un plan d’action par la FQCS</a:t>
            </a:r>
          </a:p>
          <a:p>
            <a:pPr>
              <a:buFont typeface="Arial"/>
            </a:pPr>
            <a:endParaRPr lang="fr-FR" sz="2200" b="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Font typeface="Arial"/>
            </a:pPr>
            <a:r>
              <a:rPr lang="fr-FR" sz="2200" b="0" dirty="0">
                <a:solidFill>
                  <a:schemeClr val="tx1"/>
                </a:solidFill>
                <a:latin typeface="Arial"/>
                <a:cs typeface="Arial"/>
              </a:rPr>
              <a:t>Réalisation d’un sondage</a:t>
            </a:r>
            <a:endParaRPr lang="en-US" sz="2200" b="0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fr-FR" b="0" dirty="0">
              <a:solidFill>
                <a:schemeClr val="tx1"/>
              </a:solidFill>
            </a:endParaRPr>
          </a:p>
          <a:p>
            <a:endParaRPr lang="fr-FR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73865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6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Conception personnalisée">
  <a:themeElements>
    <a:clrScheme name="FQCS">
      <a:dk1>
        <a:srgbClr val="000000"/>
      </a:dk1>
      <a:lt1>
        <a:srgbClr val="FFFFFF"/>
      </a:lt1>
      <a:dk2>
        <a:srgbClr val="452E91"/>
      </a:dk2>
      <a:lt2>
        <a:srgbClr val="FFFFFF"/>
      </a:lt2>
      <a:accent1>
        <a:srgbClr val="24A68E"/>
      </a:accent1>
      <a:accent2>
        <a:srgbClr val="8BC0B1"/>
      </a:accent2>
      <a:accent3>
        <a:srgbClr val="718399"/>
      </a:accent3>
      <a:accent4>
        <a:srgbClr val="B13DC8"/>
      </a:accent4>
      <a:accent5>
        <a:srgbClr val="5B5A58"/>
      </a:accent5>
      <a:accent6>
        <a:srgbClr val="8B7EF0"/>
      </a:accent6>
      <a:hlink>
        <a:srgbClr val="8C9192"/>
      </a:hlink>
      <a:folHlink>
        <a:srgbClr val="B036B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f13df4-c8fe-46e4-a73b-2f1a01e8be94" xsi:nil="true"/>
    <lcf76f155ced4ddcb4097134ff3c332f xmlns="f7c655c6-7c81-4f85-95ca-104d4614389e">
      <Terms xmlns="http://schemas.microsoft.com/office/infopath/2007/PartnerControls"/>
    </lcf76f155ced4ddcb4097134ff3c332f>
    <SharedWithUsers xmlns="b9f13df4-c8fe-46e4-a73b-2f1a01e8be94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B7915734285C44810A9C9137A808BA" ma:contentTypeVersion="17" ma:contentTypeDescription="Crée un document." ma:contentTypeScope="" ma:versionID="2ad98481f5cb66c3ab93e7ddf4dc1447">
  <xsd:schema xmlns:xsd="http://www.w3.org/2001/XMLSchema" xmlns:xs="http://www.w3.org/2001/XMLSchema" xmlns:p="http://schemas.microsoft.com/office/2006/metadata/properties" xmlns:ns2="f7c655c6-7c81-4f85-95ca-104d4614389e" xmlns:ns3="b9f13df4-c8fe-46e4-a73b-2f1a01e8be94" targetNamespace="http://schemas.microsoft.com/office/2006/metadata/properties" ma:root="true" ma:fieldsID="6d00404d95e3845d45015e4672f09e18" ns2:_="" ns3:_="">
    <xsd:import namespace="f7c655c6-7c81-4f85-95ca-104d4614389e"/>
    <xsd:import namespace="b9f13df4-c8fe-46e4-a73b-2f1a01e8be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c655c6-7c81-4f85-95ca-104d461438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827f22fb-3c30-4675-9638-1ac3bed301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f13df4-c8fe-46e4-a73b-2f1a01e8be9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b8aabae-98a4-4913-be9c-f72473f2d6d9}" ma:internalName="TaxCatchAll" ma:showField="CatchAllData" ma:web="b9f13df4-c8fe-46e4-a73b-2f1a01e8be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E844C1-B743-46C0-AC16-96AD63F200B7}">
  <ds:schemaRefs>
    <ds:schemaRef ds:uri="b9f13df4-c8fe-46e4-a73b-2f1a01e8be94"/>
    <ds:schemaRef ds:uri="f7c655c6-7c81-4f85-95ca-104d4614389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1095436-8C25-43E2-9126-403DD4583D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C73A0A-AA52-432D-A50A-CFC59EAB7005}">
  <ds:schemaRefs>
    <ds:schemaRef ds:uri="b9f13df4-c8fe-46e4-a73b-2f1a01e8be94"/>
    <ds:schemaRef ds:uri="f7c655c6-7c81-4f85-95ca-104d4614389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1728</Words>
  <Application>Microsoft Macintosh PowerPoint</Application>
  <PresentationFormat>Affichage à l'écran (16:9)</PresentationFormat>
  <Paragraphs>350</Paragraphs>
  <Slides>48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48</vt:i4>
      </vt:variant>
    </vt:vector>
  </HeadingPairs>
  <TitlesOfParts>
    <vt:vector size="58" baseType="lpstr">
      <vt:lpstr>Aptos</vt:lpstr>
      <vt:lpstr>Arial</vt:lpstr>
      <vt:lpstr>Arial,Sans-Serif</vt:lpstr>
      <vt:lpstr>Calibri</vt:lpstr>
      <vt:lpstr>Courier New</vt:lpstr>
      <vt:lpstr>Lato</vt:lpstr>
      <vt:lpstr>Montserrat</vt:lpstr>
      <vt:lpstr>Symbol</vt:lpstr>
      <vt:lpstr>Times New Roman</vt:lpstr>
      <vt:lpstr>Conception personnalisée</vt:lpstr>
      <vt:lpstr>Rencontre d’information  Implantation de la  Coopérative de solidarité et de santé du nord de Lotbinière</vt:lpstr>
      <vt:lpstr>Mot de bienvenue</vt:lpstr>
      <vt:lpstr>Déroulement de la rencontre d'information</vt:lpstr>
      <vt:lpstr>Déroulement de la rencontre d'information (suite)</vt:lpstr>
      <vt:lpstr>Enjeux de la Clinique de Sainte-Croix </vt:lpstr>
      <vt:lpstr>Enjeux de la Clinique de Sainte-Croix</vt:lpstr>
      <vt:lpstr>Objectifs de la démarche</vt:lpstr>
      <vt:lpstr>Objectifs de la démarche </vt:lpstr>
      <vt:lpstr>Étapes réalisées à ce jour</vt:lpstr>
      <vt:lpstr>Étapes réalisées à ce jour (suite)</vt:lpstr>
      <vt:lpstr>Les partenaires du projet</vt:lpstr>
      <vt:lpstr>Les résultats du sondage </vt:lpstr>
      <vt:lpstr>668 répondants au sondage</vt:lpstr>
      <vt:lpstr>Lieux de résidence des répondants</vt:lpstr>
      <vt:lpstr>Est-il important pour vous de maintenir les services de santé offerts par les médecins et infirmières de la Clinique médicale de Sainte-Croix ?</vt:lpstr>
      <vt:lpstr>Connaissez-vous le modèle coopératif, et plus particulièrement celui des coopératives de santé ?</vt:lpstr>
      <vt:lpstr>Comment vous positionnez-vous face à la création d’une coopérative de santé à Sainte-Croix ?</vt:lpstr>
      <vt:lpstr>Êtes-vous un patient de la Clinique médicale de Sainte-Croix ?</vt:lpstr>
      <vt:lpstr>Quel montant seriez-vous prêt à payer pour votre adhésion remboursable sur demande à la coopérative de santé ?</vt:lpstr>
      <vt:lpstr>Quel montant seriez-vous prêt à payer pour votre contribution annuelle afin d’assurer le fonctionnement de la coopérative de santé ?</vt:lpstr>
      <vt:lpstr>Étude de faisabilité </vt:lpstr>
      <vt:lpstr>Analyse financière</vt:lpstr>
      <vt:lpstr>Sources de revenus estimés</vt:lpstr>
      <vt:lpstr>Prévisions financières </vt:lpstr>
      <vt:lpstr>Qu'est-ce qu'une coopérative ?  </vt:lpstr>
      <vt:lpstr>Présentation PowerPoint</vt:lpstr>
      <vt:lpstr>Fonctionnement d’une coopérative</vt:lpstr>
      <vt:lpstr>Présentation PowerPoint</vt:lpstr>
      <vt:lpstr>Présentation PowerPoint</vt:lpstr>
      <vt:lpstr>Conseil d’administration de la Coopérative de solidarité santé du Nord de Lotbinière </vt:lpstr>
      <vt:lpstr>Pourquoi une coopérative de santé?</vt:lpstr>
      <vt:lpstr>Portrait des coopératives de santé au Québec</vt:lpstr>
      <vt:lpstr>Pourquoi une coopérative de santé ? </vt:lpstr>
      <vt:lpstr>Pourquoi une coopérative de santé ? (Suite)</vt:lpstr>
      <vt:lpstr>Pourquoi une coopérative de santé ? (Suite)</vt:lpstr>
      <vt:lpstr>Pourquoi payer des parts de qualification ? </vt:lpstr>
      <vt:lpstr>Pourquoi payer des parts de qualifications ?</vt:lpstr>
      <vt:lpstr>Pourquoi payer des parts de qualifications ? (Suite)</vt:lpstr>
      <vt:lpstr>Pourquoi payer une contribution annuelle ?</vt:lpstr>
      <vt:lpstr>Pourquoi payer une contribution annuelle ?</vt:lpstr>
      <vt:lpstr>Quels sont les avantages pour les membres?</vt:lpstr>
      <vt:lpstr>Quels sont les avantages pour les membres ?</vt:lpstr>
      <vt:lpstr>Quels sont les avantages pour les membres ? (Suite)</vt:lpstr>
      <vt:lpstr>Les prochaines étapes</vt:lpstr>
      <vt:lpstr>Les prochaines étapes  </vt:lpstr>
      <vt:lpstr>Comment devenir membre ?</vt:lpstr>
      <vt:lpstr>Comment devenir membre ?</vt:lpstr>
      <vt:lpstr>Période de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Stéphane Dion</cp:lastModifiedBy>
  <cp:revision>354</cp:revision>
  <dcterms:created xsi:type="dcterms:W3CDTF">2019-09-13T18:17:58Z</dcterms:created>
  <dcterms:modified xsi:type="dcterms:W3CDTF">2024-11-16T16:11:26Z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0x01010038B7915734285C44810A9C9137A808BA</vt:lpwstr>
  </property>
  <property fmtid="{D5CDD505-2E9C-101B-9397-08002B2CF9AE}" pid="3" name="MediaServiceImageTags">
    <vt:lpwstr/>
  </property>
  <property fmtid="{D5CDD505-2E9C-101B-9397-08002B2CF9AE}" pid="4" name="xd_ProgID">
    <vt:lpwstr/>
  </property>
  <property fmtid="{D5CDD505-2E9C-101B-9397-08002B2CF9AE}" pid="5" name="ComplianceAssetId">
    <vt:lpwstr/>
  </property>
  <property fmtid="{D5CDD505-2E9C-101B-9397-08002B2CF9AE}" pid="6" name="TemplateUrl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xd_Signature">
    <vt:bool>false</vt:bool>
  </property>
</Properties>
</file>