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9.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1.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2.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3.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77" r:id="rId5"/>
    <p:sldId id="257" r:id="rId6"/>
    <p:sldId id="263" r:id="rId7"/>
    <p:sldId id="259" r:id="rId8"/>
    <p:sldId id="278" r:id="rId9"/>
    <p:sldId id="261" r:id="rId10"/>
    <p:sldId id="258" r:id="rId11"/>
    <p:sldId id="280" r:id="rId12"/>
    <p:sldId id="260" r:id="rId13"/>
    <p:sldId id="265" r:id="rId14"/>
    <p:sldId id="266" r:id="rId15"/>
    <p:sldId id="276" r:id="rId16"/>
    <p:sldId id="267" r:id="rId17"/>
    <p:sldId id="275" r:id="rId18"/>
  </p:sldIdLst>
  <p:sldSz cx="12192000" cy="6858000"/>
  <p:notesSz cx="6858000" cy="9144000"/>
  <p:defaultTextStyle>
    <a:defPPr rtl="0">
      <a:defRPr lang="fr-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5520BA-65D6-4198-A91C-0F88C86CD1A1}" v="2" dt="2024-04-23T17:09:55.235"/>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5220" autoAdjust="0"/>
  </p:normalViewPr>
  <p:slideViewPr>
    <p:cSldViewPr snapToGrid="0">
      <p:cViewPr varScale="1">
        <p:scale>
          <a:sx n="108" d="100"/>
          <a:sy n="108" d="100"/>
        </p:scale>
        <p:origin x="714" y="150"/>
      </p:cViewPr>
      <p:guideLst/>
    </p:cSldViewPr>
  </p:slideViewPr>
  <p:outlineViewPr>
    <p:cViewPr>
      <p:scale>
        <a:sx n="33" d="100"/>
        <a:sy n="33" d="100"/>
      </p:scale>
      <p:origin x="0" y="-21869"/>
    </p:cViewPr>
  </p:outlineViewPr>
  <p:notesTextViewPr>
    <p:cViewPr>
      <p:scale>
        <a:sx n="1" d="1"/>
        <a:sy n="1" d="1"/>
      </p:scale>
      <p:origin x="0" y="0"/>
    </p:cViewPr>
  </p:notesTextViewPr>
  <p:sorterViewPr>
    <p:cViewPr>
      <p:scale>
        <a:sx n="60" d="100"/>
        <a:sy n="60" d="100"/>
      </p:scale>
      <p:origin x="0" y="0"/>
    </p:cViewPr>
  </p:sorterViewPr>
  <p:notesViewPr>
    <p:cSldViewPr snapToGrid="0">
      <p:cViewPr varScale="1">
        <p:scale>
          <a:sx n="93" d="100"/>
          <a:sy n="93" d="100"/>
        </p:scale>
        <p:origin x="295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6AA3114B-0CDD-4419-A4DE-E0C29A2AE1A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CA"/>
          </a:p>
        </p:txBody>
      </p:sp>
      <p:sp>
        <p:nvSpPr>
          <p:cNvPr id="3" name="Espace réservé de la date 2">
            <a:extLst>
              <a:ext uri="{FF2B5EF4-FFF2-40B4-BE49-F238E27FC236}">
                <a16:creationId xmlns:a16="http://schemas.microsoft.com/office/drawing/2014/main" id="{1FC25048-78D1-4821-8E2B-7A77CCA12F8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FC61838-5A74-4DCB-86C4-0B1ADF1353DE}" type="datetime1">
              <a:rPr lang="fr-CA" smtClean="0"/>
              <a:t>2024-04-30</a:t>
            </a:fld>
            <a:endParaRPr lang="fr-CA"/>
          </a:p>
        </p:txBody>
      </p:sp>
      <p:sp>
        <p:nvSpPr>
          <p:cNvPr id="4" name="Espace réservé du pied de page 3">
            <a:extLst>
              <a:ext uri="{FF2B5EF4-FFF2-40B4-BE49-F238E27FC236}">
                <a16:creationId xmlns:a16="http://schemas.microsoft.com/office/drawing/2014/main" id="{01924695-047D-4CC8-8801-1AA37457E7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CA"/>
          </a:p>
        </p:txBody>
      </p:sp>
      <p:sp>
        <p:nvSpPr>
          <p:cNvPr id="5" name="Espace réservé du numéro de diapositive 4">
            <a:extLst>
              <a:ext uri="{FF2B5EF4-FFF2-40B4-BE49-F238E27FC236}">
                <a16:creationId xmlns:a16="http://schemas.microsoft.com/office/drawing/2014/main" id="{F0F00293-63F6-438D-A9A8-024975FD5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D56CFAD-C154-4C9C-AD01-665A5055065E}" type="slidenum">
              <a:rPr lang="fr-CA" smtClean="0"/>
              <a:t>‹N°›</a:t>
            </a:fld>
            <a:endParaRPr lang="fr-CA"/>
          </a:p>
        </p:txBody>
      </p:sp>
    </p:spTree>
    <p:extLst>
      <p:ext uri="{BB962C8B-B14F-4D97-AF65-F5344CB8AC3E}">
        <p14:creationId xmlns:p14="http://schemas.microsoft.com/office/powerpoint/2010/main" val="39978791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CA" noProof="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C318B-F158-4069-A275-45F59EBE01A1}" type="datetime1">
              <a:rPr lang="fr-CA" smtClean="0"/>
              <a:pPr/>
              <a:t>2024-04-30</a:t>
            </a:fld>
            <a:endParaRPr lang="fr-CA"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CA" noProof="0"/>
          </a:p>
        </p:txBody>
      </p:sp>
      <p:sp>
        <p:nvSpPr>
          <p:cNvPr id="5" name="Espace réservé des rétroaction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CA" noProof="0"/>
              <a:t>Modifiez les styles du texte</a:t>
            </a:r>
          </a:p>
          <a:p>
            <a:pPr lvl="1" rtl="0"/>
            <a:r>
              <a:rPr lang="fr-CA" noProof="0"/>
              <a:t>Deuxième niveau</a:t>
            </a:r>
          </a:p>
          <a:p>
            <a:pPr lvl="2" rtl="0"/>
            <a:r>
              <a:rPr lang="fr-CA" noProof="0"/>
              <a:t>Troisième niveau</a:t>
            </a:r>
          </a:p>
          <a:p>
            <a:pPr lvl="3" rtl="0"/>
            <a:r>
              <a:rPr lang="fr-CA" noProof="0"/>
              <a:t>Quatrième niveau</a:t>
            </a:r>
          </a:p>
          <a:p>
            <a:pPr lvl="4" rtl="0"/>
            <a:r>
              <a:rPr lang="fr-CA" noProof="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CA" noProof="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5B62BC0-7DC4-4569-951D-2BB9475345C6}" type="slidenum">
              <a:rPr lang="fr-CA" noProof="0" smtClean="0"/>
              <a:t>‹N°›</a:t>
            </a:fld>
            <a:endParaRPr lang="fr-CA" noProof="0"/>
          </a:p>
        </p:txBody>
      </p:sp>
    </p:spTree>
    <p:extLst>
      <p:ext uri="{BB962C8B-B14F-4D97-AF65-F5344CB8AC3E}">
        <p14:creationId xmlns:p14="http://schemas.microsoft.com/office/powerpoint/2010/main" val="334464158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a:t>
            </a:fld>
            <a:endParaRPr lang="fr-CA"/>
          </a:p>
        </p:txBody>
      </p:sp>
    </p:spTree>
    <p:extLst>
      <p:ext uri="{BB962C8B-B14F-4D97-AF65-F5344CB8AC3E}">
        <p14:creationId xmlns:p14="http://schemas.microsoft.com/office/powerpoint/2010/main" val="3196101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10</a:t>
            </a:fld>
            <a:endParaRPr lang="fr-CA"/>
          </a:p>
        </p:txBody>
      </p:sp>
    </p:spTree>
    <p:extLst>
      <p:ext uri="{BB962C8B-B14F-4D97-AF65-F5344CB8AC3E}">
        <p14:creationId xmlns:p14="http://schemas.microsoft.com/office/powerpoint/2010/main" val="3357968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11</a:t>
            </a:fld>
            <a:endParaRPr lang="fr-CA"/>
          </a:p>
        </p:txBody>
      </p:sp>
    </p:spTree>
    <p:extLst>
      <p:ext uri="{BB962C8B-B14F-4D97-AF65-F5344CB8AC3E}">
        <p14:creationId xmlns:p14="http://schemas.microsoft.com/office/powerpoint/2010/main" val="48968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12</a:t>
            </a:fld>
            <a:endParaRPr lang="fr-CA"/>
          </a:p>
        </p:txBody>
      </p:sp>
    </p:spTree>
    <p:extLst>
      <p:ext uri="{BB962C8B-B14F-4D97-AF65-F5344CB8AC3E}">
        <p14:creationId xmlns:p14="http://schemas.microsoft.com/office/powerpoint/2010/main" val="2742190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13</a:t>
            </a:fld>
            <a:endParaRPr lang="fr-CA"/>
          </a:p>
        </p:txBody>
      </p:sp>
    </p:spTree>
    <p:extLst>
      <p:ext uri="{BB962C8B-B14F-4D97-AF65-F5344CB8AC3E}">
        <p14:creationId xmlns:p14="http://schemas.microsoft.com/office/powerpoint/2010/main" val="1965244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14</a:t>
            </a:fld>
            <a:endParaRPr lang="fr-CA"/>
          </a:p>
        </p:txBody>
      </p:sp>
    </p:spTree>
    <p:extLst>
      <p:ext uri="{BB962C8B-B14F-4D97-AF65-F5344CB8AC3E}">
        <p14:creationId xmlns:p14="http://schemas.microsoft.com/office/powerpoint/2010/main" val="2528018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2</a:t>
            </a:fld>
            <a:endParaRPr lang="fr-CA"/>
          </a:p>
        </p:txBody>
      </p:sp>
    </p:spTree>
    <p:extLst>
      <p:ext uri="{BB962C8B-B14F-4D97-AF65-F5344CB8AC3E}">
        <p14:creationId xmlns:p14="http://schemas.microsoft.com/office/powerpoint/2010/main" val="2651348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rétroaction 2"/>
          <p:cNvSpPr>
            <a:spLocks noGrp="1"/>
          </p:cNvSpPr>
          <p:nvPr>
            <p:ph type="body" idx="1"/>
          </p:nvPr>
        </p:nvSpPr>
        <p:spPr/>
        <p:txBody>
          <a:bodyPr rtlCol="0"/>
          <a:lstStyle/>
          <a:p>
            <a:pPr rtl="0"/>
            <a:endParaRPr lang="fr-CA"/>
          </a:p>
        </p:txBody>
      </p:sp>
      <p:sp>
        <p:nvSpPr>
          <p:cNvPr id="4" name="Espace réservé du numéro de diapositive 3"/>
          <p:cNvSpPr>
            <a:spLocks noGrp="1"/>
          </p:cNvSpPr>
          <p:nvPr>
            <p:ph type="sldNum" sz="quarter" idx="5"/>
          </p:nvPr>
        </p:nvSpPr>
        <p:spPr/>
        <p:txBody>
          <a:bodyPr rtlCol="0"/>
          <a:lstStyle/>
          <a:p>
            <a:pPr rtl="0"/>
            <a:fld id="{F5B62BC0-7DC4-4569-951D-2BB9475345C6}" type="slidenum">
              <a:rPr lang="fr-CA" smtClean="0"/>
              <a:t>3</a:t>
            </a:fld>
            <a:endParaRPr lang="fr-CA"/>
          </a:p>
        </p:txBody>
      </p:sp>
    </p:spTree>
    <p:extLst>
      <p:ext uri="{BB962C8B-B14F-4D97-AF65-F5344CB8AC3E}">
        <p14:creationId xmlns:p14="http://schemas.microsoft.com/office/powerpoint/2010/main" val="2751860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4</a:t>
            </a:fld>
            <a:endParaRPr lang="fr-CA"/>
          </a:p>
        </p:txBody>
      </p:sp>
    </p:spTree>
    <p:extLst>
      <p:ext uri="{BB962C8B-B14F-4D97-AF65-F5344CB8AC3E}">
        <p14:creationId xmlns:p14="http://schemas.microsoft.com/office/powerpoint/2010/main" val="862837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5</a:t>
            </a:fld>
            <a:endParaRPr lang="fr-CA"/>
          </a:p>
        </p:txBody>
      </p:sp>
    </p:spTree>
    <p:extLst>
      <p:ext uri="{BB962C8B-B14F-4D97-AF65-F5344CB8AC3E}">
        <p14:creationId xmlns:p14="http://schemas.microsoft.com/office/powerpoint/2010/main" val="483827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6</a:t>
            </a:fld>
            <a:endParaRPr lang="fr-CA"/>
          </a:p>
        </p:txBody>
      </p:sp>
    </p:spTree>
    <p:extLst>
      <p:ext uri="{BB962C8B-B14F-4D97-AF65-F5344CB8AC3E}">
        <p14:creationId xmlns:p14="http://schemas.microsoft.com/office/powerpoint/2010/main" val="1089318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7</a:t>
            </a:fld>
            <a:endParaRPr lang="fr-CA"/>
          </a:p>
        </p:txBody>
      </p:sp>
    </p:spTree>
    <p:extLst>
      <p:ext uri="{BB962C8B-B14F-4D97-AF65-F5344CB8AC3E}">
        <p14:creationId xmlns:p14="http://schemas.microsoft.com/office/powerpoint/2010/main" val="3782977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8</a:t>
            </a:fld>
            <a:endParaRPr lang="fr-CA"/>
          </a:p>
        </p:txBody>
      </p:sp>
    </p:spTree>
    <p:extLst>
      <p:ext uri="{BB962C8B-B14F-4D97-AF65-F5344CB8AC3E}">
        <p14:creationId xmlns:p14="http://schemas.microsoft.com/office/powerpoint/2010/main" val="3022719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pPr rtl="0"/>
            <a:fld id="{F5B62BC0-7DC4-4569-951D-2BB9475345C6}" type="slidenum">
              <a:rPr lang="fr-CA" smtClean="0"/>
              <a:t>9</a:t>
            </a:fld>
            <a:endParaRPr lang="fr-CA"/>
          </a:p>
        </p:txBody>
      </p:sp>
    </p:spTree>
    <p:extLst>
      <p:ext uri="{BB962C8B-B14F-4D97-AF65-F5344CB8AC3E}">
        <p14:creationId xmlns:p14="http://schemas.microsoft.com/office/powerpoint/2010/main" val="4188387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sp>
        <p:nvSpPr>
          <p:cNvPr id="8" name="Espace réservé pour l’image 7">
            <a:extLst>
              <a:ext uri="{FF2B5EF4-FFF2-40B4-BE49-F238E27FC236}">
                <a16:creationId xmlns:a16="http://schemas.microsoft.com/office/drawing/2014/main" id="{CA325D4D-835D-41B6-9B16-A090AA088329}"/>
              </a:ext>
            </a:extLst>
          </p:cNvPr>
          <p:cNvSpPr>
            <a:spLocks noGrp="1"/>
          </p:cNvSpPr>
          <p:nvPr>
            <p:ph type="pic" sz="quarter" idx="10" hasCustomPrompt="1"/>
          </p:nvPr>
        </p:nvSpPr>
        <p:spPr>
          <a:xfrm>
            <a:off x="0" y="0"/>
            <a:ext cx="12192000" cy="6858000"/>
          </a:xfrm>
          <a:prstGeom prst="rect">
            <a:avLst/>
          </a:prstGeom>
        </p:spPr>
        <p:txBody>
          <a:bodyPr rtlCol="0"/>
          <a:lstStyle>
            <a:lvl1pPr marL="0" indent="0" algn="ctr">
              <a:buNone/>
              <a:defRPr/>
            </a:lvl1pPr>
          </a:lstStyle>
          <a:p>
            <a:pPr rtl="0"/>
            <a:r>
              <a:rPr lang="fr-CA" noProof="0"/>
              <a:t>Cliquez pour ajouter une photo</a:t>
            </a:r>
          </a:p>
        </p:txBody>
      </p:sp>
      <p:sp>
        <p:nvSpPr>
          <p:cNvPr id="3" name="Titre 2">
            <a:extLst>
              <a:ext uri="{FF2B5EF4-FFF2-40B4-BE49-F238E27FC236}">
                <a16:creationId xmlns:a16="http://schemas.microsoft.com/office/drawing/2014/main" id="{D1D87D16-A856-42F4-9D8C-A0C1D482E52D}"/>
              </a:ext>
            </a:extLst>
          </p:cNvPr>
          <p:cNvSpPr>
            <a:spLocks noGrp="1"/>
          </p:cNvSpPr>
          <p:nvPr>
            <p:ph type="title" hasCustomPrompt="1"/>
          </p:nvPr>
        </p:nvSpPr>
        <p:spPr>
          <a:xfrm>
            <a:off x="0" y="2442052"/>
            <a:ext cx="12192000" cy="1425257"/>
          </a:xfrm>
          <a:prstGeom prst="rect">
            <a:avLst/>
          </a:prstGeom>
          <a:solidFill>
            <a:schemeClr val="accent4">
              <a:lumMod val="50000"/>
              <a:alpha val="55000"/>
            </a:schemeClr>
          </a:solidFill>
        </p:spPr>
        <p:txBody>
          <a:bodyPr rtlCol="0" anchor="ctr"/>
          <a:lstStyle>
            <a:lvl1pPr algn="ctr">
              <a:defRPr sz="6000" cap="all" spc="100" baseline="0">
                <a:solidFill>
                  <a:schemeClr val="accent1"/>
                </a:solidFill>
              </a:defRPr>
            </a:lvl1pPr>
          </a:lstStyle>
          <a:p>
            <a:pPr rtl="0"/>
            <a:r>
              <a:rPr lang="fr-CA" noProof="0"/>
              <a:t>Ajouter un titre</a:t>
            </a:r>
          </a:p>
        </p:txBody>
      </p:sp>
      <p:sp>
        <p:nvSpPr>
          <p:cNvPr id="12" name="Espace réservé au texte 10">
            <a:extLst>
              <a:ext uri="{FF2B5EF4-FFF2-40B4-BE49-F238E27FC236}">
                <a16:creationId xmlns:a16="http://schemas.microsoft.com/office/drawing/2014/main" id="{BD39BB44-64AC-49A7-8555-2CC62AD7C2D6}"/>
              </a:ext>
            </a:extLst>
          </p:cNvPr>
          <p:cNvSpPr>
            <a:spLocks noGrp="1"/>
          </p:cNvSpPr>
          <p:nvPr>
            <p:ph type="body" sz="quarter" idx="12" hasCustomPrompt="1"/>
          </p:nvPr>
        </p:nvSpPr>
        <p:spPr>
          <a:xfrm>
            <a:off x="0" y="3867309"/>
            <a:ext cx="12192000" cy="1036320"/>
          </a:xfrm>
          <a:prstGeom prst="rect">
            <a:avLst/>
          </a:prstGeom>
          <a:solidFill>
            <a:schemeClr val="accent4">
              <a:lumMod val="50000"/>
              <a:alpha val="55000"/>
            </a:schemeClr>
          </a:solidFill>
        </p:spPr>
        <p:txBody>
          <a:bodyPr rtlCol="0" anchor="ctr"/>
          <a:lstStyle>
            <a:lvl1pPr marL="0" indent="0" algn="ctr">
              <a:buNone/>
              <a:defRPr sz="2400" cap="none" spc="100" baseline="0">
                <a:solidFill>
                  <a:schemeClr val="bg1"/>
                </a:solidFill>
                <a:latin typeface="+mn-lt"/>
              </a:defRPr>
            </a:lvl1pPr>
          </a:lstStyle>
          <a:p>
            <a:pPr lvl="0" rtl="0"/>
            <a:r>
              <a:rPr lang="fr-CA" noProof="0"/>
              <a:t>Cliquez pour ajouter un sous-titre</a:t>
            </a:r>
          </a:p>
        </p:txBody>
      </p:sp>
      <p:sp>
        <p:nvSpPr>
          <p:cNvPr id="2" name="Rectangle 1">
            <a:extLst>
              <a:ext uri="{FF2B5EF4-FFF2-40B4-BE49-F238E27FC236}">
                <a16:creationId xmlns:a16="http://schemas.microsoft.com/office/drawing/2014/main" id="{9F51AF15-A085-49C8-ABEC-EF90E7D7B280}"/>
              </a:ext>
              <a:ext uri="{C183D7F6-B498-43B3-948B-1728B52AA6E4}">
                <adec:decorative xmlns:adec="http://schemas.microsoft.com/office/drawing/2017/decorative" val="1"/>
              </a:ext>
            </a:extLst>
          </p:cNvPr>
          <p:cNvSpPr/>
          <p:nvPr userDrawn="1"/>
        </p:nvSpPr>
        <p:spPr>
          <a:xfrm>
            <a:off x="3192779" y="2325925"/>
            <a:ext cx="5806440" cy="1596549"/>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Tree>
    <p:extLst>
      <p:ext uri="{BB962C8B-B14F-4D97-AF65-F5344CB8AC3E}">
        <p14:creationId xmlns:p14="http://schemas.microsoft.com/office/powerpoint/2010/main" val="149203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ison des opportunités de marché">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2198964-B829-4E4F-AAE7-4D7A404AB794}"/>
              </a:ext>
            </a:extLst>
          </p:cNvPr>
          <p:cNvSpPr>
            <a:spLocks noGrp="1"/>
          </p:cNvSpPr>
          <p:nvPr>
            <p:ph type="title" hasCustomPrompt="1"/>
          </p:nvPr>
        </p:nvSpPr>
        <p:spPr>
          <a:xfrm>
            <a:off x="3233057" y="698523"/>
            <a:ext cx="5715000" cy="469089"/>
          </a:xfrm>
          <a:prstGeom prst="rect">
            <a:avLst/>
          </a:prstGeom>
        </p:spPr>
        <p:txBody>
          <a:bodyPr rtlCol="0" anchor="ctr"/>
          <a:lstStyle>
            <a:lvl1pPr algn="ctr">
              <a:defRPr sz="2400" cap="all" spc="100" baseline="0">
                <a:solidFill>
                  <a:schemeClr val="accent2"/>
                </a:solidFill>
              </a:defRPr>
            </a:lvl1pPr>
          </a:lstStyle>
          <a:p>
            <a:pPr rtl="0"/>
            <a:r>
              <a:rPr lang="fr-CA" noProof="0"/>
              <a:t>Cliquez pour ajouter un titre</a:t>
            </a:r>
          </a:p>
        </p:txBody>
      </p:sp>
      <p:sp>
        <p:nvSpPr>
          <p:cNvPr id="21" name="Espace réservé au texte 10">
            <a:extLst>
              <a:ext uri="{FF2B5EF4-FFF2-40B4-BE49-F238E27FC236}">
                <a16:creationId xmlns:a16="http://schemas.microsoft.com/office/drawing/2014/main" id="{F7C80E83-E343-4BA5-ABB5-ACA84EEE6236}"/>
              </a:ext>
            </a:extLst>
          </p:cNvPr>
          <p:cNvSpPr>
            <a:spLocks noGrp="1"/>
          </p:cNvSpPr>
          <p:nvPr>
            <p:ph type="body" sz="quarter" idx="16" hasCustomPrompt="1"/>
          </p:nvPr>
        </p:nvSpPr>
        <p:spPr>
          <a:xfrm>
            <a:off x="1681078" y="1853427"/>
            <a:ext cx="1252367" cy="863490"/>
          </a:xfrm>
          <a:prstGeom prst="rect">
            <a:avLst/>
          </a:prstGeom>
          <a:ln w="28575">
            <a:solidFill>
              <a:schemeClr val="accent4"/>
            </a:solidFill>
          </a:ln>
        </p:spPr>
        <p:txBody>
          <a:bodyPr rtlCol="0" anchor="ctr"/>
          <a:lstStyle>
            <a:lvl1pPr marL="0" indent="0" algn="ctr">
              <a:buNone/>
              <a:defRPr sz="3200" cap="all" spc="100" baseline="0">
                <a:solidFill>
                  <a:schemeClr val="accent5">
                    <a:lumMod val="50000"/>
                  </a:schemeClr>
                </a:solidFill>
                <a:latin typeface="+mj-lt"/>
              </a:defRPr>
            </a:lvl1pPr>
          </a:lstStyle>
          <a:p>
            <a:pPr lvl="0" rtl="0"/>
            <a:r>
              <a:rPr lang="fr-CA" noProof="0"/>
              <a:t>du texte</a:t>
            </a:r>
          </a:p>
        </p:txBody>
      </p:sp>
      <p:sp>
        <p:nvSpPr>
          <p:cNvPr id="20" name="Espace réservé au texte 10">
            <a:extLst>
              <a:ext uri="{FF2B5EF4-FFF2-40B4-BE49-F238E27FC236}">
                <a16:creationId xmlns:a16="http://schemas.microsoft.com/office/drawing/2014/main" id="{BA56986C-C9AC-44CD-9D32-24AA209F7648}"/>
              </a:ext>
            </a:extLst>
          </p:cNvPr>
          <p:cNvSpPr>
            <a:spLocks noGrp="1"/>
          </p:cNvSpPr>
          <p:nvPr>
            <p:ph type="body" sz="quarter" idx="12" hasCustomPrompt="1"/>
          </p:nvPr>
        </p:nvSpPr>
        <p:spPr>
          <a:xfrm>
            <a:off x="838200" y="2883704"/>
            <a:ext cx="2939143" cy="469089"/>
          </a:xfrm>
          <a:prstGeom prst="rect">
            <a:avLst/>
          </a:prstGeom>
        </p:spPr>
        <p:txBody>
          <a:bodyPr rtlCol="0" anchor="t"/>
          <a:lstStyle>
            <a:lvl1pPr marL="0" indent="0" algn="ctr">
              <a:lnSpc>
                <a:spcPct val="125000"/>
              </a:lnSpc>
              <a:spcBef>
                <a:spcPts val="0"/>
              </a:spcBef>
              <a:buNone/>
              <a:defRPr sz="1800" cap="none" spc="100" baseline="0">
                <a:solidFill>
                  <a:schemeClr val="tx1"/>
                </a:solidFill>
                <a:latin typeface="+mn-lt"/>
              </a:defRPr>
            </a:lvl1pPr>
          </a:lstStyle>
          <a:p>
            <a:pPr lvl="0" rtl="0"/>
            <a:r>
              <a:rPr lang="fr-CA" noProof="0"/>
              <a:t>Cliquez pour ajouter du texte</a:t>
            </a:r>
          </a:p>
        </p:txBody>
      </p:sp>
      <p:sp>
        <p:nvSpPr>
          <p:cNvPr id="27" name="Espace réservé au texte 10">
            <a:extLst>
              <a:ext uri="{FF2B5EF4-FFF2-40B4-BE49-F238E27FC236}">
                <a16:creationId xmlns:a16="http://schemas.microsoft.com/office/drawing/2014/main" id="{61B45AB9-9A5F-4872-A322-AD3890A5BE65}"/>
              </a:ext>
            </a:extLst>
          </p:cNvPr>
          <p:cNvSpPr>
            <a:spLocks noGrp="1"/>
          </p:cNvSpPr>
          <p:nvPr>
            <p:ph type="body" sz="quarter" idx="17" hasCustomPrompt="1"/>
          </p:nvPr>
        </p:nvSpPr>
        <p:spPr>
          <a:xfrm>
            <a:off x="838200" y="3253816"/>
            <a:ext cx="2939143" cy="469089"/>
          </a:xfrm>
          <a:prstGeom prst="rect">
            <a:avLst/>
          </a:prstGeom>
        </p:spPr>
        <p:txBody>
          <a:bodyPr rtlCol="0" anchor="t"/>
          <a:lstStyle>
            <a:lvl1pPr marL="0" indent="0" algn="ctr">
              <a:lnSpc>
                <a:spcPct val="125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29" name="Espace réservé au texte 10">
            <a:extLst>
              <a:ext uri="{FF2B5EF4-FFF2-40B4-BE49-F238E27FC236}">
                <a16:creationId xmlns:a16="http://schemas.microsoft.com/office/drawing/2014/main" id="{E5E3032E-6B86-4F42-95E1-7C7B13087199}"/>
              </a:ext>
            </a:extLst>
          </p:cNvPr>
          <p:cNvSpPr>
            <a:spLocks noGrp="1"/>
          </p:cNvSpPr>
          <p:nvPr>
            <p:ph type="body" sz="quarter" idx="19" hasCustomPrompt="1"/>
          </p:nvPr>
        </p:nvSpPr>
        <p:spPr>
          <a:xfrm>
            <a:off x="5469646" y="1853426"/>
            <a:ext cx="1252367" cy="863491"/>
          </a:xfrm>
          <a:prstGeom prst="rect">
            <a:avLst/>
          </a:prstGeom>
          <a:ln w="28575">
            <a:solidFill>
              <a:schemeClr val="accent4"/>
            </a:solidFill>
          </a:ln>
        </p:spPr>
        <p:txBody>
          <a:bodyPr rtlCol="0" anchor="ctr"/>
          <a:lstStyle>
            <a:lvl1pPr marL="0" indent="0" algn="ctr">
              <a:buNone/>
              <a:defRPr sz="3200" cap="all" spc="100" baseline="0">
                <a:solidFill>
                  <a:schemeClr val="accent5">
                    <a:lumMod val="50000"/>
                  </a:schemeClr>
                </a:solidFill>
                <a:latin typeface="+mj-lt"/>
              </a:defRPr>
            </a:lvl1pPr>
          </a:lstStyle>
          <a:p>
            <a:pPr lvl="0" rtl="0"/>
            <a:r>
              <a:rPr lang="fr-CA" noProof="0"/>
              <a:t>du texte</a:t>
            </a:r>
          </a:p>
        </p:txBody>
      </p:sp>
      <p:sp>
        <p:nvSpPr>
          <p:cNvPr id="28" name="Espace réservé au texte 10">
            <a:extLst>
              <a:ext uri="{FF2B5EF4-FFF2-40B4-BE49-F238E27FC236}">
                <a16:creationId xmlns:a16="http://schemas.microsoft.com/office/drawing/2014/main" id="{C56EA384-B876-4E37-81CC-FF14C8064ED4}"/>
              </a:ext>
            </a:extLst>
          </p:cNvPr>
          <p:cNvSpPr>
            <a:spLocks noGrp="1"/>
          </p:cNvSpPr>
          <p:nvPr>
            <p:ph type="body" sz="quarter" idx="18" hasCustomPrompt="1"/>
          </p:nvPr>
        </p:nvSpPr>
        <p:spPr>
          <a:xfrm>
            <a:off x="4626428" y="2883704"/>
            <a:ext cx="2939143" cy="469089"/>
          </a:xfrm>
          <a:prstGeom prst="rect">
            <a:avLst/>
          </a:prstGeom>
        </p:spPr>
        <p:txBody>
          <a:bodyPr rtlCol="0" anchor="t"/>
          <a:lstStyle>
            <a:lvl1pPr marL="0" indent="0" algn="ctr">
              <a:lnSpc>
                <a:spcPct val="125000"/>
              </a:lnSpc>
              <a:spcBef>
                <a:spcPts val="0"/>
              </a:spcBef>
              <a:buNone/>
              <a:defRPr sz="1800" cap="none" spc="100" baseline="0">
                <a:solidFill>
                  <a:schemeClr val="tx1"/>
                </a:solidFill>
                <a:latin typeface="+mn-lt"/>
              </a:defRPr>
            </a:lvl1pPr>
          </a:lstStyle>
          <a:p>
            <a:pPr lvl="0" rtl="0"/>
            <a:r>
              <a:rPr lang="fr-CA" noProof="0"/>
              <a:t>Cliquez pour ajouter du texte</a:t>
            </a:r>
          </a:p>
        </p:txBody>
      </p:sp>
      <p:sp>
        <p:nvSpPr>
          <p:cNvPr id="30" name="Espace réservé au texte 10">
            <a:extLst>
              <a:ext uri="{FF2B5EF4-FFF2-40B4-BE49-F238E27FC236}">
                <a16:creationId xmlns:a16="http://schemas.microsoft.com/office/drawing/2014/main" id="{7A136A37-A8C3-48F4-978F-3042B2451FFF}"/>
              </a:ext>
            </a:extLst>
          </p:cNvPr>
          <p:cNvSpPr>
            <a:spLocks noGrp="1"/>
          </p:cNvSpPr>
          <p:nvPr>
            <p:ph type="body" sz="quarter" idx="20" hasCustomPrompt="1"/>
          </p:nvPr>
        </p:nvSpPr>
        <p:spPr>
          <a:xfrm>
            <a:off x="4626428" y="3253816"/>
            <a:ext cx="2939143" cy="469089"/>
          </a:xfrm>
          <a:prstGeom prst="rect">
            <a:avLst/>
          </a:prstGeom>
        </p:spPr>
        <p:txBody>
          <a:bodyPr rtlCol="0" anchor="t"/>
          <a:lstStyle>
            <a:lvl1pPr marL="0" indent="0" algn="ctr">
              <a:lnSpc>
                <a:spcPct val="125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32" name="Espace réservé au texte 10">
            <a:extLst>
              <a:ext uri="{FF2B5EF4-FFF2-40B4-BE49-F238E27FC236}">
                <a16:creationId xmlns:a16="http://schemas.microsoft.com/office/drawing/2014/main" id="{90D156C2-557C-45F2-B9BA-7CE533312A02}"/>
              </a:ext>
            </a:extLst>
          </p:cNvPr>
          <p:cNvSpPr>
            <a:spLocks noGrp="1"/>
          </p:cNvSpPr>
          <p:nvPr>
            <p:ph type="body" sz="quarter" idx="22" hasCustomPrompt="1"/>
          </p:nvPr>
        </p:nvSpPr>
        <p:spPr>
          <a:xfrm>
            <a:off x="9258214" y="1853427"/>
            <a:ext cx="1252028" cy="863492"/>
          </a:xfrm>
          <a:prstGeom prst="rect">
            <a:avLst/>
          </a:prstGeom>
          <a:ln w="28575">
            <a:solidFill>
              <a:schemeClr val="accent4"/>
            </a:solidFill>
          </a:ln>
        </p:spPr>
        <p:txBody>
          <a:bodyPr rtlCol="0" anchor="ctr"/>
          <a:lstStyle>
            <a:lvl1pPr marL="0" indent="0" algn="ctr">
              <a:buNone/>
              <a:defRPr sz="3200" cap="all" spc="100" baseline="0">
                <a:solidFill>
                  <a:schemeClr val="accent5">
                    <a:lumMod val="50000"/>
                  </a:schemeClr>
                </a:solidFill>
                <a:latin typeface="+mj-lt"/>
              </a:defRPr>
            </a:lvl1pPr>
          </a:lstStyle>
          <a:p>
            <a:pPr lvl="0" rtl="0"/>
            <a:r>
              <a:rPr lang="fr-CA" noProof="0"/>
              <a:t>du texte</a:t>
            </a:r>
          </a:p>
        </p:txBody>
      </p:sp>
      <p:sp>
        <p:nvSpPr>
          <p:cNvPr id="31" name="Espace réservé au texte 10">
            <a:extLst>
              <a:ext uri="{FF2B5EF4-FFF2-40B4-BE49-F238E27FC236}">
                <a16:creationId xmlns:a16="http://schemas.microsoft.com/office/drawing/2014/main" id="{38E358D4-D1F9-4872-A079-98E1F6BD662D}"/>
              </a:ext>
            </a:extLst>
          </p:cNvPr>
          <p:cNvSpPr>
            <a:spLocks noGrp="1"/>
          </p:cNvSpPr>
          <p:nvPr>
            <p:ph type="body" sz="quarter" idx="21" hasCustomPrompt="1"/>
          </p:nvPr>
        </p:nvSpPr>
        <p:spPr>
          <a:xfrm>
            <a:off x="8414657" y="2883704"/>
            <a:ext cx="2939143" cy="469089"/>
          </a:xfrm>
          <a:prstGeom prst="rect">
            <a:avLst/>
          </a:prstGeom>
        </p:spPr>
        <p:txBody>
          <a:bodyPr rtlCol="0" anchor="t"/>
          <a:lstStyle>
            <a:lvl1pPr marL="0" indent="0" algn="ctr">
              <a:lnSpc>
                <a:spcPct val="125000"/>
              </a:lnSpc>
              <a:spcBef>
                <a:spcPts val="0"/>
              </a:spcBef>
              <a:buNone/>
              <a:defRPr sz="1800" cap="none" spc="100" baseline="0">
                <a:solidFill>
                  <a:schemeClr val="tx1"/>
                </a:solidFill>
                <a:latin typeface="+mn-lt"/>
              </a:defRPr>
            </a:lvl1pPr>
          </a:lstStyle>
          <a:p>
            <a:pPr lvl="0" rtl="0"/>
            <a:r>
              <a:rPr lang="fr-CA" noProof="0"/>
              <a:t>Cliquez pour ajouter du texte</a:t>
            </a:r>
          </a:p>
        </p:txBody>
      </p:sp>
      <p:sp>
        <p:nvSpPr>
          <p:cNvPr id="33" name="Espace réservé au texte 10">
            <a:extLst>
              <a:ext uri="{FF2B5EF4-FFF2-40B4-BE49-F238E27FC236}">
                <a16:creationId xmlns:a16="http://schemas.microsoft.com/office/drawing/2014/main" id="{8D809314-142B-40CA-8424-37611F5E9C1F}"/>
              </a:ext>
            </a:extLst>
          </p:cNvPr>
          <p:cNvSpPr>
            <a:spLocks noGrp="1"/>
          </p:cNvSpPr>
          <p:nvPr>
            <p:ph type="body" sz="quarter" idx="23" hasCustomPrompt="1"/>
          </p:nvPr>
        </p:nvSpPr>
        <p:spPr>
          <a:xfrm>
            <a:off x="8414657" y="3253816"/>
            <a:ext cx="2939143" cy="469089"/>
          </a:xfrm>
          <a:prstGeom prst="rect">
            <a:avLst/>
          </a:prstGeom>
        </p:spPr>
        <p:txBody>
          <a:bodyPr rtlCol="0" anchor="t"/>
          <a:lstStyle>
            <a:lvl1pPr marL="0" indent="0" algn="ctr">
              <a:lnSpc>
                <a:spcPct val="125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16" name="Espace réservé pour l’image 8">
            <a:extLst>
              <a:ext uri="{FF2B5EF4-FFF2-40B4-BE49-F238E27FC236}">
                <a16:creationId xmlns:a16="http://schemas.microsoft.com/office/drawing/2014/main" id="{3B652552-1A5B-4884-9BDF-1A2663959342}"/>
              </a:ext>
            </a:extLst>
          </p:cNvPr>
          <p:cNvSpPr>
            <a:spLocks noGrp="1"/>
          </p:cNvSpPr>
          <p:nvPr>
            <p:ph type="pic" sz="quarter" idx="14" hasCustomPrompt="1"/>
          </p:nvPr>
        </p:nvSpPr>
        <p:spPr>
          <a:xfrm>
            <a:off x="0" y="4234542"/>
            <a:ext cx="12191999" cy="2623457"/>
          </a:xfrm>
          <a:prstGeom prst="rect">
            <a:avLst/>
          </a:prstGeom>
        </p:spPr>
        <p:txBody>
          <a:bodyPr rtlCol="0"/>
          <a:lstStyle>
            <a:lvl1pPr marL="0" indent="0" algn="ctr">
              <a:buNone/>
              <a:defRPr/>
            </a:lvl1pPr>
          </a:lstStyle>
          <a:p>
            <a:pPr rtl="0"/>
            <a:r>
              <a:rPr lang="fr-CA" noProof="0"/>
              <a:t>Cliquez pour ajouter une photo</a:t>
            </a:r>
          </a:p>
        </p:txBody>
      </p:sp>
      <p:sp>
        <p:nvSpPr>
          <p:cNvPr id="36" name="Espace réservé de la date 3">
            <a:extLst>
              <a:ext uri="{FF2B5EF4-FFF2-40B4-BE49-F238E27FC236}">
                <a16:creationId xmlns:a16="http://schemas.microsoft.com/office/drawing/2014/main" id="{5C7A8808-3BA5-498D-8E57-CAB9DF0182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37" name="Espace réservé du pied de page 4">
            <a:extLst>
              <a:ext uri="{FF2B5EF4-FFF2-40B4-BE49-F238E27FC236}">
                <a16:creationId xmlns:a16="http://schemas.microsoft.com/office/drawing/2014/main" id="{742EE3D7-DACC-458E-82B0-EC87F8BAE8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pPr rtl="0"/>
            <a:r>
              <a:rPr lang="fr-CA" noProof="0"/>
              <a:t>Présentation rapide</a:t>
            </a:r>
          </a:p>
        </p:txBody>
      </p:sp>
      <p:sp>
        <p:nvSpPr>
          <p:cNvPr id="38" name="Espace réservé du numéro de diapositive 5">
            <a:extLst>
              <a:ext uri="{FF2B5EF4-FFF2-40B4-BE49-F238E27FC236}">
                <a16:creationId xmlns:a16="http://schemas.microsoft.com/office/drawing/2014/main" id="{8ED908E6-B839-44D9-AFFC-E5E5E592E5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3182226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 concurrenc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1225E-57F6-4605-A684-F9B30F1F664E}"/>
              </a:ext>
            </a:extLst>
          </p:cNvPr>
          <p:cNvSpPr>
            <a:spLocks noGrp="1"/>
          </p:cNvSpPr>
          <p:nvPr>
            <p:ph type="title" hasCustomPrompt="1"/>
          </p:nvPr>
        </p:nvSpPr>
        <p:spPr>
          <a:xfrm>
            <a:off x="809568" y="2450440"/>
            <a:ext cx="4143432" cy="548711"/>
          </a:xfrm>
          <a:prstGeom prst="rect">
            <a:avLst/>
          </a:prstGeom>
        </p:spPr>
        <p:txBody>
          <a:bodyPr rtlCol="0" anchor="b"/>
          <a:lstStyle>
            <a:lvl1pPr>
              <a:defRPr sz="2400" cap="all" spc="100" baseline="0">
                <a:solidFill>
                  <a:schemeClr val="accent2"/>
                </a:solidFill>
              </a:defRPr>
            </a:lvl1pPr>
          </a:lstStyle>
          <a:p>
            <a:pPr rtl="0"/>
            <a:r>
              <a:rPr lang="fr-CA" noProof="0"/>
              <a:t>Cliquez pour ajouter un titre</a:t>
            </a:r>
          </a:p>
        </p:txBody>
      </p:sp>
      <p:sp>
        <p:nvSpPr>
          <p:cNvPr id="7" name="Espace réservé pour l’image 8">
            <a:extLst>
              <a:ext uri="{FF2B5EF4-FFF2-40B4-BE49-F238E27FC236}">
                <a16:creationId xmlns:a16="http://schemas.microsoft.com/office/drawing/2014/main" id="{C93927AF-DF09-4CE5-8767-B2ECF0215BF5}"/>
              </a:ext>
            </a:extLst>
          </p:cNvPr>
          <p:cNvSpPr>
            <a:spLocks noGrp="1"/>
          </p:cNvSpPr>
          <p:nvPr>
            <p:ph type="pic" sz="quarter" idx="10" hasCustomPrompt="1"/>
          </p:nvPr>
        </p:nvSpPr>
        <p:spPr>
          <a:xfrm>
            <a:off x="4837756" y="0"/>
            <a:ext cx="7354243" cy="2862470"/>
          </a:xfrm>
          <a:prstGeom prst="rect">
            <a:avLst/>
          </a:prstGeom>
        </p:spPr>
        <p:txBody>
          <a:bodyPr rtlCol="0"/>
          <a:lstStyle>
            <a:lvl1pPr marL="0" indent="0" algn="ctr">
              <a:buNone/>
              <a:defRPr/>
            </a:lvl1pPr>
          </a:lstStyle>
          <a:p>
            <a:pPr rtl="0"/>
            <a:r>
              <a:rPr lang="fr-CA" noProof="0"/>
              <a:t>Cliquez pour ajouter une photo</a:t>
            </a:r>
          </a:p>
        </p:txBody>
      </p:sp>
      <p:sp>
        <p:nvSpPr>
          <p:cNvPr id="12" name="Espace réservé au texte 10">
            <a:extLst>
              <a:ext uri="{FF2B5EF4-FFF2-40B4-BE49-F238E27FC236}">
                <a16:creationId xmlns:a16="http://schemas.microsoft.com/office/drawing/2014/main" id="{AE2342C8-E968-4F49-930C-F5C43F88F0BF}"/>
              </a:ext>
            </a:extLst>
          </p:cNvPr>
          <p:cNvSpPr>
            <a:spLocks noGrp="1"/>
          </p:cNvSpPr>
          <p:nvPr>
            <p:ph type="body" sz="quarter" idx="16" hasCustomPrompt="1"/>
          </p:nvPr>
        </p:nvSpPr>
        <p:spPr>
          <a:xfrm>
            <a:off x="819728" y="3365446"/>
            <a:ext cx="4953000"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1" name="Espace réservé au texte 10">
            <a:extLst>
              <a:ext uri="{FF2B5EF4-FFF2-40B4-BE49-F238E27FC236}">
                <a16:creationId xmlns:a16="http://schemas.microsoft.com/office/drawing/2014/main" id="{FE8D114B-8AAB-41D6-AFCF-750066A65291}"/>
              </a:ext>
            </a:extLst>
          </p:cNvPr>
          <p:cNvSpPr>
            <a:spLocks noGrp="1"/>
          </p:cNvSpPr>
          <p:nvPr>
            <p:ph type="body" sz="quarter" idx="12" hasCustomPrompt="1"/>
          </p:nvPr>
        </p:nvSpPr>
        <p:spPr>
          <a:xfrm>
            <a:off x="819728" y="3744950"/>
            <a:ext cx="4953000" cy="2046251"/>
          </a:xfrm>
          <a:prstGeom prst="rect">
            <a:avLst/>
          </a:prstGeom>
        </p:spPr>
        <p:txBody>
          <a:bodyPr rtlCol="0" anchor="t"/>
          <a:lstStyle>
            <a:lvl1pPr marL="0" indent="0" algn="l">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5" name="Espace réservé au texte 10">
            <a:extLst>
              <a:ext uri="{FF2B5EF4-FFF2-40B4-BE49-F238E27FC236}">
                <a16:creationId xmlns:a16="http://schemas.microsoft.com/office/drawing/2014/main" id="{DCCC938D-0BC7-4BBB-BBF2-B830D9D0C13A}"/>
              </a:ext>
            </a:extLst>
          </p:cNvPr>
          <p:cNvSpPr>
            <a:spLocks noGrp="1"/>
          </p:cNvSpPr>
          <p:nvPr>
            <p:ph type="body" sz="quarter" idx="18" hasCustomPrompt="1"/>
          </p:nvPr>
        </p:nvSpPr>
        <p:spPr>
          <a:xfrm>
            <a:off x="6400800" y="3365446"/>
            <a:ext cx="4953000"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4" name="Espace réservé au texte 10">
            <a:extLst>
              <a:ext uri="{FF2B5EF4-FFF2-40B4-BE49-F238E27FC236}">
                <a16:creationId xmlns:a16="http://schemas.microsoft.com/office/drawing/2014/main" id="{796405D2-E28F-41EC-844E-034C5D70725D}"/>
              </a:ext>
            </a:extLst>
          </p:cNvPr>
          <p:cNvSpPr>
            <a:spLocks noGrp="1"/>
          </p:cNvSpPr>
          <p:nvPr>
            <p:ph type="body" sz="quarter" idx="17" hasCustomPrompt="1"/>
          </p:nvPr>
        </p:nvSpPr>
        <p:spPr>
          <a:xfrm>
            <a:off x="6400800" y="3744950"/>
            <a:ext cx="4953000" cy="2046251"/>
          </a:xfrm>
          <a:prstGeom prst="rect">
            <a:avLst/>
          </a:prstGeom>
        </p:spPr>
        <p:txBody>
          <a:bodyPr rtlCol="0" anchor="t"/>
          <a:lstStyle>
            <a:lvl1pPr marL="0" indent="0" algn="l">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8" name="Espace réservé de la date 3">
            <a:extLst>
              <a:ext uri="{FF2B5EF4-FFF2-40B4-BE49-F238E27FC236}">
                <a16:creationId xmlns:a16="http://schemas.microsoft.com/office/drawing/2014/main" id="{8751D887-2419-4911-A7CC-9B5A598D71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pPr rtl="0"/>
            <a:r>
              <a:rPr lang="fr-CA" noProof="0"/>
              <a:t>20XX</a:t>
            </a:r>
          </a:p>
        </p:txBody>
      </p:sp>
      <p:sp>
        <p:nvSpPr>
          <p:cNvPr id="9" name="Espace réservé du pied de page 4">
            <a:extLst>
              <a:ext uri="{FF2B5EF4-FFF2-40B4-BE49-F238E27FC236}">
                <a16:creationId xmlns:a16="http://schemas.microsoft.com/office/drawing/2014/main" id="{B8B214E0-C574-4CE5-8FF0-E0F965A4A0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10" name="Espace réservé du numéro de diapositive 5">
            <a:extLst>
              <a:ext uri="{FF2B5EF4-FFF2-40B4-BE49-F238E27FC236}">
                <a16:creationId xmlns:a16="http://schemas.microsoft.com/office/drawing/2014/main" id="{6C033920-FB08-49F3-8A75-14E68EF78D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26519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 concurrence v2">
    <p:spTree>
      <p:nvGrpSpPr>
        <p:cNvPr id="1" name=""/>
        <p:cNvGrpSpPr/>
        <p:nvPr/>
      </p:nvGrpSpPr>
      <p:grpSpPr>
        <a:xfrm>
          <a:off x="0" y="0"/>
          <a:ext cx="0" cy="0"/>
          <a:chOff x="0" y="0"/>
          <a:chExt cx="0" cy="0"/>
        </a:xfrm>
      </p:grpSpPr>
      <p:pic>
        <p:nvPicPr>
          <p:cNvPr id="49" name="Graphisme 48">
            <a:extLst>
              <a:ext uri="{FF2B5EF4-FFF2-40B4-BE49-F238E27FC236}">
                <a16:creationId xmlns:a16="http://schemas.microsoft.com/office/drawing/2014/main" id="{CC3C8467-268E-4ABA-B4F5-0808AFBB278F}"/>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6237133"/>
            <a:ext cx="12191999" cy="620867"/>
          </a:xfrm>
          <a:prstGeom prst="rect">
            <a:avLst/>
          </a:prstGeom>
        </p:spPr>
      </p:pic>
      <p:cxnSp>
        <p:nvCxnSpPr>
          <p:cNvPr id="18" name="Connecteur droit 17">
            <a:extLst>
              <a:ext uri="{FF2B5EF4-FFF2-40B4-BE49-F238E27FC236}">
                <a16:creationId xmlns:a16="http://schemas.microsoft.com/office/drawing/2014/main" id="{D69FF8FD-CDD1-4BEE-8DB9-0CD4BDE983AA}"/>
              </a:ext>
              <a:ext uri="{C183D7F6-B498-43B3-948B-1728B52AA6E4}">
                <adec:decorative xmlns:adec="http://schemas.microsoft.com/office/drawing/2017/decorative" val="1"/>
              </a:ext>
            </a:extLst>
          </p:cNvPr>
          <p:cNvCxnSpPr>
            <a:cxnSpLocks/>
          </p:cNvCxnSpPr>
          <p:nvPr userDrawn="1"/>
        </p:nvCxnSpPr>
        <p:spPr>
          <a:xfrm>
            <a:off x="7335793" y="766762"/>
            <a:ext cx="0" cy="490390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09F1257F-A86F-48F4-BFFA-9BFB4355ED20}"/>
              </a:ext>
              <a:ext uri="{C183D7F6-B498-43B3-948B-1728B52AA6E4}">
                <adec:decorative xmlns:adec="http://schemas.microsoft.com/office/drawing/2017/decorative" val="1"/>
              </a:ext>
            </a:extLst>
          </p:cNvPr>
          <p:cNvCxnSpPr>
            <a:cxnSpLocks/>
          </p:cNvCxnSpPr>
          <p:nvPr userDrawn="1"/>
        </p:nvCxnSpPr>
        <p:spPr>
          <a:xfrm rot="5400000">
            <a:off x="7334351" y="757238"/>
            <a:ext cx="0" cy="490390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FD01FCA-DF30-466C-9EAE-B0A13CF25D3B}"/>
              </a:ext>
              <a:ext uri="{C183D7F6-B498-43B3-948B-1728B52AA6E4}">
                <adec:decorative xmlns:adec="http://schemas.microsoft.com/office/drawing/2017/decorative" val="1"/>
              </a:ext>
            </a:extLst>
          </p:cNvPr>
          <p:cNvSpPr/>
          <p:nvPr userDrawn="1"/>
        </p:nvSpPr>
        <p:spPr>
          <a:xfrm>
            <a:off x="5831167" y="4486275"/>
            <a:ext cx="622236" cy="622236"/>
          </a:xfrm>
          <a:prstGeom prst="rect">
            <a:avLst/>
          </a:prstGeom>
          <a:no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3" name="Rectangle 22">
            <a:extLst>
              <a:ext uri="{FF2B5EF4-FFF2-40B4-BE49-F238E27FC236}">
                <a16:creationId xmlns:a16="http://schemas.microsoft.com/office/drawing/2014/main" id="{56F9F0CF-5966-47C2-9A41-0CD85E85D264}"/>
              </a:ext>
              <a:ext uri="{C183D7F6-B498-43B3-948B-1728B52AA6E4}">
                <adec:decorative xmlns:adec="http://schemas.microsoft.com/office/drawing/2017/decorative" val="1"/>
              </a:ext>
            </a:extLst>
          </p:cNvPr>
          <p:cNvSpPr/>
          <p:nvPr userDrawn="1"/>
        </p:nvSpPr>
        <p:spPr>
          <a:xfrm>
            <a:off x="4564642" y="4047275"/>
            <a:ext cx="622236" cy="62223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5" name="Rectangle 24">
            <a:extLst>
              <a:ext uri="{FF2B5EF4-FFF2-40B4-BE49-F238E27FC236}">
                <a16:creationId xmlns:a16="http://schemas.microsoft.com/office/drawing/2014/main" id="{92EFF630-FDAA-46A7-8CEE-21CAB6BC2507}"/>
              </a:ext>
              <a:ext uri="{C183D7F6-B498-43B3-948B-1728B52AA6E4}">
                <adec:decorative xmlns:adec="http://schemas.microsoft.com/office/drawing/2017/decorative" val="1"/>
              </a:ext>
            </a:extLst>
          </p:cNvPr>
          <p:cNvSpPr/>
          <p:nvPr userDrawn="1"/>
        </p:nvSpPr>
        <p:spPr>
          <a:xfrm>
            <a:off x="6229331" y="2163148"/>
            <a:ext cx="622236" cy="622236"/>
          </a:xfrm>
          <a:prstGeom prst="rect">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7" name="Rectangle 26">
            <a:extLst>
              <a:ext uri="{FF2B5EF4-FFF2-40B4-BE49-F238E27FC236}">
                <a16:creationId xmlns:a16="http://schemas.microsoft.com/office/drawing/2014/main" id="{2383BA8C-6DBE-4569-B07B-9FB55F80D616}"/>
              </a:ext>
              <a:ext uri="{C183D7F6-B498-43B3-948B-1728B52AA6E4}">
                <adec:decorative xmlns:adec="http://schemas.microsoft.com/office/drawing/2017/decorative" val="1"/>
              </a:ext>
            </a:extLst>
          </p:cNvPr>
          <p:cNvSpPr/>
          <p:nvPr userDrawn="1"/>
        </p:nvSpPr>
        <p:spPr>
          <a:xfrm>
            <a:off x="7859108" y="3573553"/>
            <a:ext cx="622236" cy="622236"/>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9" name="Rectangle 28">
            <a:extLst>
              <a:ext uri="{FF2B5EF4-FFF2-40B4-BE49-F238E27FC236}">
                <a16:creationId xmlns:a16="http://schemas.microsoft.com/office/drawing/2014/main" id="{1108DE16-ABA8-4BC8-93C4-F8A521C8A509}"/>
              </a:ext>
              <a:ext uri="{C183D7F6-B498-43B3-948B-1728B52AA6E4}">
                <adec:decorative xmlns:adec="http://schemas.microsoft.com/office/drawing/2017/decorative" val="1"/>
              </a:ext>
            </a:extLst>
          </p:cNvPr>
          <p:cNvSpPr/>
          <p:nvPr userDrawn="1"/>
        </p:nvSpPr>
        <p:spPr>
          <a:xfrm>
            <a:off x="9795826" y="4201049"/>
            <a:ext cx="622236" cy="622236"/>
          </a:xfrm>
          <a:prstGeom prst="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31" name="Rectangle 30">
            <a:extLst>
              <a:ext uri="{FF2B5EF4-FFF2-40B4-BE49-F238E27FC236}">
                <a16:creationId xmlns:a16="http://schemas.microsoft.com/office/drawing/2014/main" id="{E93C062E-DD5E-49BC-A10D-F70C1931F00A}"/>
              </a:ext>
              <a:ext uri="{C183D7F6-B498-43B3-948B-1728B52AA6E4}">
                <adec:decorative xmlns:adec="http://schemas.microsoft.com/office/drawing/2017/decorative" val="1"/>
              </a:ext>
            </a:extLst>
          </p:cNvPr>
          <p:cNvSpPr/>
          <p:nvPr userDrawn="1"/>
        </p:nvSpPr>
        <p:spPr>
          <a:xfrm>
            <a:off x="7962756" y="1603981"/>
            <a:ext cx="2057805" cy="767123"/>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B1799781-E0A0-4C4E-A069-37290BED8FE5}"/>
              </a:ext>
            </a:extLst>
          </p:cNvPr>
          <p:cNvSpPr>
            <a:spLocks noGrp="1"/>
          </p:cNvSpPr>
          <p:nvPr>
            <p:ph type="title" hasCustomPrompt="1"/>
          </p:nvPr>
        </p:nvSpPr>
        <p:spPr>
          <a:xfrm>
            <a:off x="740427" y="571145"/>
            <a:ext cx="5355570" cy="438144"/>
          </a:xfrm>
          <a:prstGeom prst="rect">
            <a:avLst/>
          </a:prstGeom>
        </p:spPr>
        <p:txBody>
          <a:bodyPr rtlCol="0"/>
          <a:lstStyle>
            <a:lvl1pPr>
              <a:defRPr sz="2400" cap="all" spc="100" baseline="0">
                <a:solidFill>
                  <a:schemeClr val="accent2"/>
                </a:solidFill>
              </a:defRPr>
            </a:lvl1pPr>
          </a:lstStyle>
          <a:p>
            <a:pPr rtl="0"/>
            <a:r>
              <a:rPr lang="fr-CA" noProof="0"/>
              <a:t>Cliquez pour ajouter un titre</a:t>
            </a:r>
          </a:p>
        </p:txBody>
      </p:sp>
      <p:sp>
        <p:nvSpPr>
          <p:cNvPr id="38" name="Espace réservé au texte 10">
            <a:extLst>
              <a:ext uri="{FF2B5EF4-FFF2-40B4-BE49-F238E27FC236}">
                <a16:creationId xmlns:a16="http://schemas.microsoft.com/office/drawing/2014/main" id="{5D896357-F0C4-4728-BE54-A809E6E3100F}"/>
              </a:ext>
            </a:extLst>
          </p:cNvPr>
          <p:cNvSpPr>
            <a:spLocks noGrp="1"/>
          </p:cNvSpPr>
          <p:nvPr>
            <p:ph type="body" sz="quarter" idx="16" hasCustomPrompt="1"/>
          </p:nvPr>
        </p:nvSpPr>
        <p:spPr>
          <a:xfrm>
            <a:off x="6463262" y="311795"/>
            <a:ext cx="1706966" cy="426393"/>
          </a:xfrm>
          <a:prstGeom prst="rect">
            <a:avLst/>
          </a:prstGeom>
        </p:spPr>
        <p:txBody>
          <a:bodyPr rtlCol="0" anchor="b"/>
          <a:lstStyle>
            <a:lvl1pPr marL="0" indent="0" algn="ctr">
              <a:buNone/>
              <a:defRPr sz="1400" cap="all" spc="100" baseline="0">
                <a:solidFill>
                  <a:schemeClr val="bg1">
                    <a:lumMod val="50000"/>
                  </a:schemeClr>
                </a:solidFill>
                <a:latin typeface="+mj-lt"/>
              </a:defRPr>
            </a:lvl1pPr>
          </a:lstStyle>
          <a:p>
            <a:pPr lvl="0" rtl="0"/>
            <a:r>
              <a:rPr lang="fr-CA" noProof="0"/>
              <a:t>Cliquez ici pour ajouter un nom</a:t>
            </a:r>
          </a:p>
        </p:txBody>
      </p:sp>
      <p:sp>
        <p:nvSpPr>
          <p:cNvPr id="42" name="Espace réservé au texte 10">
            <a:extLst>
              <a:ext uri="{FF2B5EF4-FFF2-40B4-BE49-F238E27FC236}">
                <a16:creationId xmlns:a16="http://schemas.microsoft.com/office/drawing/2014/main" id="{CB13D4EF-593A-4D3C-9712-515EE5A358AC}"/>
              </a:ext>
            </a:extLst>
          </p:cNvPr>
          <p:cNvSpPr>
            <a:spLocks noGrp="1"/>
          </p:cNvSpPr>
          <p:nvPr>
            <p:ph type="body" sz="quarter" idx="20" hasCustomPrompt="1"/>
          </p:nvPr>
        </p:nvSpPr>
        <p:spPr>
          <a:xfrm>
            <a:off x="8026762" y="1774346"/>
            <a:ext cx="1929792" cy="426393"/>
          </a:xfrm>
          <a:prstGeom prst="rect">
            <a:avLst/>
          </a:prstGeom>
        </p:spPr>
        <p:txBody>
          <a:bodyPr rtlCol="0" anchor="ctr"/>
          <a:lstStyle>
            <a:lvl1pPr marL="0" indent="0" algn="ctr">
              <a:lnSpc>
                <a:spcPct val="80000"/>
              </a:lnSpc>
              <a:spcBef>
                <a:spcPts val="0"/>
              </a:spcBef>
              <a:buNone/>
              <a:defRPr sz="2000" cap="all" spc="100" baseline="0">
                <a:solidFill>
                  <a:schemeClr val="accent6">
                    <a:lumMod val="50000"/>
                  </a:schemeClr>
                </a:solidFill>
                <a:latin typeface="+mj-lt"/>
              </a:defRPr>
            </a:lvl1pPr>
          </a:lstStyle>
          <a:p>
            <a:pPr lvl="0" rtl="0"/>
            <a:r>
              <a:rPr lang="fr-CA" noProof="0"/>
              <a:t>Cliquez ici pour ajouter un nom</a:t>
            </a:r>
          </a:p>
        </p:txBody>
      </p:sp>
      <p:sp>
        <p:nvSpPr>
          <p:cNvPr id="47" name="Espace réservé au texte 10">
            <a:extLst>
              <a:ext uri="{FF2B5EF4-FFF2-40B4-BE49-F238E27FC236}">
                <a16:creationId xmlns:a16="http://schemas.microsoft.com/office/drawing/2014/main" id="{449D2BE7-8177-406D-94BB-001D561B5A89}"/>
              </a:ext>
            </a:extLst>
          </p:cNvPr>
          <p:cNvSpPr>
            <a:spLocks noGrp="1"/>
          </p:cNvSpPr>
          <p:nvPr>
            <p:ph type="body" sz="quarter" idx="25" hasCustomPrompt="1"/>
          </p:nvPr>
        </p:nvSpPr>
        <p:spPr>
          <a:xfrm>
            <a:off x="6083673" y="2261070"/>
            <a:ext cx="913553" cy="426393"/>
          </a:xfrm>
          <a:prstGeom prst="rect">
            <a:avLst/>
          </a:prstGeom>
        </p:spPr>
        <p:txBody>
          <a:bodyPr rtlCol="0" anchor="ctr"/>
          <a:lstStyle>
            <a:lvl1pPr marL="0" indent="0" algn="ctr">
              <a:buNone/>
              <a:defRPr sz="1600" cap="all" spc="100" baseline="0">
                <a:solidFill>
                  <a:schemeClr val="accent4">
                    <a:lumMod val="50000"/>
                  </a:schemeClr>
                </a:solidFill>
                <a:latin typeface="+mj-lt"/>
              </a:defRPr>
            </a:lvl1pPr>
          </a:lstStyle>
          <a:p>
            <a:pPr lvl="0" rtl="0"/>
            <a:r>
              <a:rPr lang="fr-CA" noProof="0"/>
              <a:t>nom</a:t>
            </a:r>
          </a:p>
        </p:txBody>
      </p:sp>
      <p:sp>
        <p:nvSpPr>
          <p:cNvPr id="40" name="Espace réservé au texte 10">
            <a:extLst>
              <a:ext uri="{FF2B5EF4-FFF2-40B4-BE49-F238E27FC236}">
                <a16:creationId xmlns:a16="http://schemas.microsoft.com/office/drawing/2014/main" id="{FD164278-C8C4-4514-8B3E-9505CB674743}"/>
              </a:ext>
            </a:extLst>
          </p:cNvPr>
          <p:cNvSpPr>
            <a:spLocks noGrp="1"/>
          </p:cNvSpPr>
          <p:nvPr>
            <p:ph type="body" sz="quarter" idx="18" hasCustomPrompt="1"/>
          </p:nvPr>
        </p:nvSpPr>
        <p:spPr>
          <a:xfrm>
            <a:off x="3149242" y="3061800"/>
            <a:ext cx="1706966" cy="426393"/>
          </a:xfrm>
          <a:prstGeom prst="rect">
            <a:avLst/>
          </a:prstGeom>
        </p:spPr>
        <p:txBody>
          <a:bodyPr rtlCol="0" anchor="t"/>
          <a:lstStyle>
            <a:lvl1pPr marL="0" indent="0" algn="r">
              <a:buNone/>
              <a:defRPr sz="1400" cap="all" spc="100" baseline="0">
                <a:solidFill>
                  <a:schemeClr val="bg1">
                    <a:lumMod val="50000"/>
                  </a:schemeClr>
                </a:solidFill>
                <a:latin typeface="+mj-lt"/>
              </a:defRPr>
            </a:lvl1pPr>
          </a:lstStyle>
          <a:p>
            <a:pPr lvl="0" rtl="0"/>
            <a:r>
              <a:rPr lang="fr-CA" noProof="0"/>
              <a:t>Cliquez ici pour ajouter un nom</a:t>
            </a:r>
          </a:p>
        </p:txBody>
      </p:sp>
      <p:sp>
        <p:nvSpPr>
          <p:cNvPr id="41" name="Espace réservé au texte 10">
            <a:extLst>
              <a:ext uri="{FF2B5EF4-FFF2-40B4-BE49-F238E27FC236}">
                <a16:creationId xmlns:a16="http://schemas.microsoft.com/office/drawing/2014/main" id="{45FF02C4-FA25-4AE4-B4EF-D106CDD0FEB4}"/>
              </a:ext>
            </a:extLst>
          </p:cNvPr>
          <p:cNvSpPr>
            <a:spLocks noGrp="1"/>
          </p:cNvSpPr>
          <p:nvPr>
            <p:ph type="body" sz="quarter" idx="19" hasCustomPrompt="1"/>
          </p:nvPr>
        </p:nvSpPr>
        <p:spPr>
          <a:xfrm>
            <a:off x="9795826" y="3061800"/>
            <a:ext cx="1706966" cy="426393"/>
          </a:xfrm>
          <a:prstGeom prst="rect">
            <a:avLst/>
          </a:prstGeom>
        </p:spPr>
        <p:txBody>
          <a:bodyPr rtlCol="0" anchor="t"/>
          <a:lstStyle>
            <a:lvl1pPr marL="0" indent="0" algn="l">
              <a:buNone/>
              <a:defRPr sz="1400" cap="all" spc="100" baseline="0">
                <a:solidFill>
                  <a:schemeClr val="bg1">
                    <a:lumMod val="50000"/>
                  </a:schemeClr>
                </a:solidFill>
                <a:latin typeface="+mj-lt"/>
              </a:defRPr>
            </a:lvl1pPr>
          </a:lstStyle>
          <a:p>
            <a:pPr lvl="0" rtl="0"/>
            <a:r>
              <a:rPr lang="fr-CA" noProof="0"/>
              <a:t>Cliquez ici pour ajouter un nom</a:t>
            </a:r>
          </a:p>
        </p:txBody>
      </p:sp>
      <p:sp>
        <p:nvSpPr>
          <p:cNvPr id="45" name="Espace réservé au texte 10">
            <a:extLst>
              <a:ext uri="{FF2B5EF4-FFF2-40B4-BE49-F238E27FC236}">
                <a16:creationId xmlns:a16="http://schemas.microsoft.com/office/drawing/2014/main" id="{2EA0BE42-73C1-43D0-9520-94265CBEE415}"/>
              </a:ext>
            </a:extLst>
          </p:cNvPr>
          <p:cNvSpPr>
            <a:spLocks noGrp="1"/>
          </p:cNvSpPr>
          <p:nvPr>
            <p:ph type="body" sz="quarter" idx="23" hasCustomPrompt="1"/>
          </p:nvPr>
        </p:nvSpPr>
        <p:spPr>
          <a:xfrm>
            <a:off x="7713450" y="3671475"/>
            <a:ext cx="913553" cy="426393"/>
          </a:xfrm>
          <a:prstGeom prst="rect">
            <a:avLst/>
          </a:prstGeom>
        </p:spPr>
        <p:txBody>
          <a:bodyPr rtlCol="0" anchor="ctr"/>
          <a:lstStyle>
            <a:lvl1pPr marL="0" indent="0" algn="ctr">
              <a:buNone/>
              <a:defRPr sz="1600" cap="all" spc="100" baseline="0">
                <a:solidFill>
                  <a:schemeClr val="bg2">
                    <a:lumMod val="50000"/>
                  </a:schemeClr>
                </a:solidFill>
                <a:latin typeface="+mj-lt"/>
              </a:defRPr>
            </a:lvl1pPr>
          </a:lstStyle>
          <a:p>
            <a:pPr lvl="0" rtl="0"/>
            <a:r>
              <a:rPr lang="fr-CA" noProof="0"/>
              <a:t>nom</a:t>
            </a:r>
          </a:p>
        </p:txBody>
      </p:sp>
      <p:sp>
        <p:nvSpPr>
          <p:cNvPr id="43" name="Espace réservé au texte 10">
            <a:extLst>
              <a:ext uri="{FF2B5EF4-FFF2-40B4-BE49-F238E27FC236}">
                <a16:creationId xmlns:a16="http://schemas.microsoft.com/office/drawing/2014/main" id="{4E23821A-CE37-4CA8-82BC-5731CBD7BC63}"/>
              </a:ext>
            </a:extLst>
          </p:cNvPr>
          <p:cNvSpPr>
            <a:spLocks noGrp="1"/>
          </p:cNvSpPr>
          <p:nvPr>
            <p:ph type="body" sz="quarter" idx="21" hasCustomPrompt="1"/>
          </p:nvPr>
        </p:nvSpPr>
        <p:spPr>
          <a:xfrm>
            <a:off x="4418984" y="4145197"/>
            <a:ext cx="913553" cy="426393"/>
          </a:xfrm>
          <a:prstGeom prst="rect">
            <a:avLst/>
          </a:prstGeom>
        </p:spPr>
        <p:txBody>
          <a:bodyPr rtlCol="0" anchor="ctr"/>
          <a:lstStyle>
            <a:lvl1pPr marL="0" indent="0" algn="ctr">
              <a:buNone/>
              <a:defRPr sz="1600" cap="all" spc="100" baseline="0">
                <a:solidFill>
                  <a:schemeClr val="accent1">
                    <a:lumMod val="75000"/>
                  </a:schemeClr>
                </a:solidFill>
                <a:latin typeface="+mj-lt"/>
              </a:defRPr>
            </a:lvl1pPr>
          </a:lstStyle>
          <a:p>
            <a:pPr lvl="0" rtl="0"/>
            <a:r>
              <a:rPr lang="fr-CA" noProof="0"/>
              <a:t>nom</a:t>
            </a:r>
          </a:p>
        </p:txBody>
      </p:sp>
      <p:sp>
        <p:nvSpPr>
          <p:cNvPr id="44" name="Espace réservé au texte 10">
            <a:extLst>
              <a:ext uri="{FF2B5EF4-FFF2-40B4-BE49-F238E27FC236}">
                <a16:creationId xmlns:a16="http://schemas.microsoft.com/office/drawing/2014/main" id="{83ED92E9-F268-4C1E-9440-F605C9EBD510}"/>
              </a:ext>
            </a:extLst>
          </p:cNvPr>
          <p:cNvSpPr>
            <a:spLocks noGrp="1"/>
          </p:cNvSpPr>
          <p:nvPr>
            <p:ph type="body" sz="quarter" idx="22" hasCustomPrompt="1"/>
          </p:nvPr>
        </p:nvSpPr>
        <p:spPr>
          <a:xfrm>
            <a:off x="5685509" y="4584197"/>
            <a:ext cx="913553" cy="426393"/>
          </a:xfrm>
          <a:prstGeom prst="rect">
            <a:avLst/>
          </a:prstGeom>
        </p:spPr>
        <p:txBody>
          <a:bodyPr rtlCol="0" anchor="ctr"/>
          <a:lstStyle>
            <a:lvl1pPr marL="0" indent="0" algn="ctr">
              <a:buNone/>
              <a:defRPr sz="1600" cap="all" spc="100" baseline="0">
                <a:solidFill>
                  <a:schemeClr val="accent1">
                    <a:lumMod val="50000"/>
                  </a:schemeClr>
                </a:solidFill>
                <a:latin typeface="+mj-lt"/>
              </a:defRPr>
            </a:lvl1pPr>
          </a:lstStyle>
          <a:p>
            <a:pPr lvl="0" rtl="0"/>
            <a:r>
              <a:rPr lang="fr-CA" noProof="0"/>
              <a:t>nom</a:t>
            </a:r>
          </a:p>
        </p:txBody>
      </p:sp>
      <p:sp>
        <p:nvSpPr>
          <p:cNvPr id="46" name="Espace réservé au texte 10">
            <a:extLst>
              <a:ext uri="{FF2B5EF4-FFF2-40B4-BE49-F238E27FC236}">
                <a16:creationId xmlns:a16="http://schemas.microsoft.com/office/drawing/2014/main" id="{B29F508B-CAFE-4871-8267-E5406A4D6C46}"/>
              </a:ext>
            </a:extLst>
          </p:cNvPr>
          <p:cNvSpPr>
            <a:spLocks noGrp="1"/>
          </p:cNvSpPr>
          <p:nvPr>
            <p:ph type="body" sz="quarter" idx="24" hasCustomPrompt="1"/>
          </p:nvPr>
        </p:nvSpPr>
        <p:spPr>
          <a:xfrm>
            <a:off x="9650168" y="4298971"/>
            <a:ext cx="913553" cy="426393"/>
          </a:xfrm>
          <a:prstGeom prst="rect">
            <a:avLst/>
          </a:prstGeom>
        </p:spPr>
        <p:txBody>
          <a:bodyPr rtlCol="0" anchor="ctr"/>
          <a:lstStyle>
            <a:lvl1pPr marL="0" indent="0" algn="ctr">
              <a:buNone/>
              <a:defRPr sz="1600" cap="all" spc="100" baseline="0">
                <a:solidFill>
                  <a:schemeClr val="bg2">
                    <a:lumMod val="75000"/>
                  </a:schemeClr>
                </a:solidFill>
                <a:latin typeface="+mj-lt"/>
              </a:defRPr>
            </a:lvl1pPr>
          </a:lstStyle>
          <a:p>
            <a:pPr lvl="0" rtl="0"/>
            <a:r>
              <a:rPr lang="fr-CA" noProof="0"/>
              <a:t>nom</a:t>
            </a:r>
          </a:p>
        </p:txBody>
      </p:sp>
      <p:sp>
        <p:nvSpPr>
          <p:cNvPr id="39" name="Espace réservé au texte 10">
            <a:extLst>
              <a:ext uri="{FF2B5EF4-FFF2-40B4-BE49-F238E27FC236}">
                <a16:creationId xmlns:a16="http://schemas.microsoft.com/office/drawing/2014/main" id="{C40D7D1C-3379-42CE-B3D7-A585CDECBD11}"/>
              </a:ext>
            </a:extLst>
          </p:cNvPr>
          <p:cNvSpPr>
            <a:spLocks noGrp="1"/>
          </p:cNvSpPr>
          <p:nvPr>
            <p:ph type="body" sz="quarter" idx="17" hasCustomPrompt="1"/>
          </p:nvPr>
        </p:nvSpPr>
        <p:spPr>
          <a:xfrm>
            <a:off x="6463261" y="5683895"/>
            <a:ext cx="1706966" cy="426393"/>
          </a:xfrm>
          <a:prstGeom prst="rect">
            <a:avLst/>
          </a:prstGeom>
        </p:spPr>
        <p:txBody>
          <a:bodyPr rtlCol="0" anchor="t"/>
          <a:lstStyle>
            <a:lvl1pPr marL="0" indent="0" algn="ctr">
              <a:buNone/>
              <a:defRPr sz="1400" cap="all" spc="100" baseline="0">
                <a:solidFill>
                  <a:schemeClr val="bg1">
                    <a:lumMod val="50000"/>
                  </a:schemeClr>
                </a:solidFill>
                <a:latin typeface="+mj-lt"/>
              </a:defRPr>
            </a:lvl1pPr>
          </a:lstStyle>
          <a:p>
            <a:pPr lvl="0" rtl="0"/>
            <a:r>
              <a:rPr lang="fr-CA" noProof="0"/>
              <a:t>Cliquez ici pour ajouter un nom</a:t>
            </a:r>
          </a:p>
        </p:txBody>
      </p:sp>
      <p:sp>
        <p:nvSpPr>
          <p:cNvPr id="3" name="Espace réservé de la date 2">
            <a:extLst>
              <a:ext uri="{FF2B5EF4-FFF2-40B4-BE49-F238E27FC236}">
                <a16:creationId xmlns:a16="http://schemas.microsoft.com/office/drawing/2014/main" id="{35129BD8-DBDF-484C-89DD-80EDD7B827E7}"/>
              </a:ext>
            </a:extLst>
          </p:cNvPr>
          <p:cNvSpPr>
            <a:spLocks noGrp="1"/>
          </p:cNvSpPr>
          <p:nvPr>
            <p:ph type="dt" sz="half" idx="10"/>
          </p:nvPr>
        </p:nvSpPr>
        <p:spPr>
          <a:xfrm>
            <a:off x="838200" y="6356350"/>
            <a:ext cx="2743200" cy="365125"/>
          </a:xfrm>
          <a:prstGeom prst="rect">
            <a:avLst/>
          </a:prstGeom>
        </p:spPr>
        <p:txBody>
          <a:bodyPr rtlCol="0"/>
          <a:lstStyle>
            <a:lvl1pPr>
              <a:defRPr>
                <a:solidFill>
                  <a:schemeClr val="bg1"/>
                </a:solidFill>
              </a:defRPr>
            </a:lvl1pPr>
          </a:lstStyle>
          <a:p>
            <a:pPr rtl="0"/>
            <a:r>
              <a:rPr lang="fr-CA" noProof="0"/>
              <a:t>20XX</a:t>
            </a:r>
          </a:p>
        </p:txBody>
      </p:sp>
      <p:sp>
        <p:nvSpPr>
          <p:cNvPr id="4" name="Espace réservé du pied de page 3">
            <a:extLst>
              <a:ext uri="{FF2B5EF4-FFF2-40B4-BE49-F238E27FC236}">
                <a16:creationId xmlns:a16="http://schemas.microsoft.com/office/drawing/2014/main" id="{8CF621E8-9FBF-4DC8-AA1D-234C0A47D713}"/>
              </a:ext>
            </a:extLst>
          </p:cNvPr>
          <p:cNvSpPr>
            <a:spLocks noGrp="1"/>
          </p:cNvSpPr>
          <p:nvPr>
            <p:ph type="ftr" sz="quarter" idx="11"/>
          </p:nvPr>
        </p:nvSpPr>
        <p:spPr>
          <a:xfrm>
            <a:off x="4038600" y="6356350"/>
            <a:ext cx="4114800" cy="365125"/>
          </a:xfrm>
          <a:prstGeom prst="rect">
            <a:avLst/>
          </a:prstGeom>
        </p:spPr>
        <p:txBody>
          <a:bodyPr rtlCol="0"/>
          <a:lstStyle>
            <a:lvl1pPr>
              <a:defRPr>
                <a:solidFill>
                  <a:schemeClr val="bg1"/>
                </a:solidFill>
              </a:defRPr>
            </a:lvl1pPr>
          </a:lstStyle>
          <a:p>
            <a:pPr rtl="0"/>
            <a:r>
              <a:rPr lang="fr-CA" noProof="0"/>
              <a:t>Présentation rapide</a:t>
            </a:r>
          </a:p>
        </p:txBody>
      </p:sp>
      <p:sp>
        <p:nvSpPr>
          <p:cNvPr id="5" name="Espace réservé à la diapositive 4">
            <a:extLst>
              <a:ext uri="{FF2B5EF4-FFF2-40B4-BE49-F238E27FC236}">
                <a16:creationId xmlns:a16="http://schemas.microsoft.com/office/drawing/2014/main" id="{1C1D5819-A04D-4AB0-A144-E7BBA3400317}"/>
              </a:ext>
            </a:extLst>
          </p:cNvPr>
          <p:cNvSpPr>
            <a:spLocks noGrp="1"/>
          </p:cNvSpPr>
          <p:nvPr>
            <p:ph type="sldNum" sz="quarter" idx="12"/>
          </p:nvPr>
        </p:nvSpPr>
        <p:spPr>
          <a:xfrm>
            <a:off x="8610600" y="6356350"/>
            <a:ext cx="2743200" cy="365125"/>
          </a:xfrm>
          <a:prstGeom prst="rect">
            <a:avLst/>
          </a:prstGeom>
        </p:spPr>
        <p:txBody>
          <a:bodyPr rtlCol="0"/>
          <a:lstStyle>
            <a:lvl1pPr>
              <a:defRPr>
                <a:solidFill>
                  <a:schemeClr val="bg1"/>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3160847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ratégie de croissanc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8B3D21-9143-4E6D-87CD-82F00F7DC6FA}"/>
              </a:ext>
            </a:extLst>
          </p:cNvPr>
          <p:cNvSpPr>
            <a:spLocks noGrp="1"/>
          </p:cNvSpPr>
          <p:nvPr>
            <p:ph type="title" hasCustomPrompt="1"/>
          </p:nvPr>
        </p:nvSpPr>
        <p:spPr>
          <a:xfrm>
            <a:off x="827314" y="627486"/>
            <a:ext cx="5268686" cy="568896"/>
          </a:xfrm>
          <a:prstGeom prst="rect">
            <a:avLst/>
          </a:prstGeom>
        </p:spPr>
        <p:txBody>
          <a:bodyPr rtlCol="0" anchor="ctr"/>
          <a:lstStyle>
            <a:lvl1pPr>
              <a:defRPr sz="2400" cap="all" spc="100" baseline="0">
                <a:solidFill>
                  <a:schemeClr val="accent2"/>
                </a:solidFill>
              </a:defRPr>
            </a:lvl1pPr>
          </a:lstStyle>
          <a:p>
            <a:pPr rtl="0"/>
            <a:r>
              <a:rPr lang="fr-CA" noProof="0"/>
              <a:t>Cliquez pour ajouter un titre</a:t>
            </a:r>
          </a:p>
        </p:txBody>
      </p:sp>
      <p:sp>
        <p:nvSpPr>
          <p:cNvPr id="11" name="Espace réservé au texte 10">
            <a:extLst>
              <a:ext uri="{FF2B5EF4-FFF2-40B4-BE49-F238E27FC236}">
                <a16:creationId xmlns:a16="http://schemas.microsoft.com/office/drawing/2014/main" id="{235C24E7-D67D-40AA-B6B1-AE47659E18EC}"/>
              </a:ext>
            </a:extLst>
          </p:cNvPr>
          <p:cNvSpPr>
            <a:spLocks noGrp="1"/>
          </p:cNvSpPr>
          <p:nvPr>
            <p:ph type="body" sz="quarter" idx="33" hasCustomPrompt="1"/>
          </p:nvPr>
        </p:nvSpPr>
        <p:spPr>
          <a:xfrm>
            <a:off x="820438" y="1011439"/>
            <a:ext cx="4989233" cy="568896"/>
          </a:xfrm>
          <a:prstGeom prst="rect">
            <a:avLst/>
          </a:prstGeom>
        </p:spPr>
        <p:txBody>
          <a:bodyPr rtlCol="0" anchor="ctr"/>
          <a:lstStyle>
            <a:lvl1pPr marL="0" indent="0" algn="l">
              <a:buNone/>
              <a:defRPr sz="2000" cap="none" spc="100" baseline="0">
                <a:solidFill>
                  <a:schemeClr val="accent2"/>
                </a:solidFill>
                <a:latin typeface="+mn-lt"/>
              </a:defRPr>
            </a:lvl1pPr>
          </a:lstStyle>
          <a:p>
            <a:pPr lvl="0" rtl="0"/>
            <a:r>
              <a:rPr lang="fr-CA" noProof="0"/>
              <a:t>Cliquez pour ajouter un titre</a:t>
            </a:r>
          </a:p>
        </p:txBody>
      </p:sp>
      <p:sp>
        <p:nvSpPr>
          <p:cNvPr id="19" name="Espace réservé au texte 14">
            <a:extLst>
              <a:ext uri="{FF2B5EF4-FFF2-40B4-BE49-F238E27FC236}">
                <a16:creationId xmlns:a16="http://schemas.microsoft.com/office/drawing/2014/main" id="{A756E9B8-BA57-4251-A0E6-DDADC29D95B9}"/>
              </a:ext>
            </a:extLst>
          </p:cNvPr>
          <p:cNvSpPr>
            <a:spLocks noGrp="1"/>
          </p:cNvSpPr>
          <p:nvPr>
            <p:ph type="body" sz="quarter" idx="26" hasCustomPrompt="1"/>
          </p:nvPr>
        </p:nvSpPr>
        <p:spPr>
          <a:xfrm>
            <a:off x="920666" y="2044485"/>
            <a:ext cx="1584471" cy="1121230"/>
          </a:xfrm>
          <a:prstGeom prst="rect">
            <a:avLst/>
          </a:prstGeom>
          <a:ln w="28575">
            <a:solidFill>
              <a:schemeClr val="accent5">
                <a:lumMod val="50000"/>
              </a:schemeClr>
            </a:solidFill>
          </a:ln>
        </p:spPr>
        <p:txBody>
          <a:bodyPr lIns="182880" rIns="182880" rtlCol="0" anchor="ctr"/>
          <a:lstStyle>
            <a:lvl1pPr marL="0" indent="0" algn="ctr">
              <a:lnSpc>
                <a:spcPct val="100000"/>
              </a:lnSpc>
              <a:buNone/>
              <a:defRPr sz="2000" cap="all" spc="200" baseline="0">
                <a:solidFill>
                  <a:schemeClr val="accent5">
                    <a:lumMod val="50000"/>
                  </a:schemeClr>
                </a:solidFill>
                <a:latin typeface="+mj-lt"/>
              </a:defRPr>
            </a:lvl1pPr>
          </a:lstStyle>
          <a:p>
            <a:pPr lvl="0" rtl="0"/>
            <a:r>
              <a:rPr lang="fr-CA" noProof="0"/>
              <a:t>Cliquez ici pour ajouter un nom</a:t>
            </a:r>
          </a:p>
        </p:txBody>
      </p:sp>
      <p:sp>
        <p:nvSpPr>
          <p:cNvPr id="20" name="Espace réservé au texte 14">
            <a:extLst>
              <a:ext uri="{FF2B5EF4-FFF2-40B4-BE49-F238E27FC236}">
                <a16:creationId xmlns:a16="http://schemas.microsoft.com/office/drawing/2014/main" id="{C0B962B5-0EC7-48EC-A687-C206A69C56D6}"/>
              </a:ext>
            </a:extLst>
          </p:cNvPr>
          <p:cNvSpPr>
            <a:spLocks noGrp="1"/>
          </p:cNvSpPr>
          <p:nvPr>
            <p:ph type="body" sz="quarter" idx="13" hasCustomPrompt="1"/>
          </p:nvPr>
        </p:nvSpPr>
        <p:spPr>
          <a:xfrm>
            <a:off x="2727695" y="2044485"/>
            <a:ext cx="3081975" cy="1121230"/>
          </a:xfrm>
          <a:prstGeom prst="rect">
            <a:avLst/>
          </a:prstGeom>
        </p:spPr>
        <p:txBody>
          <a:bodyPr rtlCol="0" anchor="ctr"/>
          <a:lstStyle>
            <a:lvl1pPr marL="0" indent="0" algn="l">
              <a:lnSpc>
                <a:spcPct val="100000"/>
              </a:lnSpc>
              <a:spcBef>
                <a:spcPts val="0"/>
              </a:spcBef>
              <a:buNone/>
              <a:defRPr sz="1600" cap="none" spc="0" baseline="0">
                <a:solidFill>
                  <a:schemeClr val="tx1"/>
                </a:solidFill>
                <a:latin typeface="+mn-lt"/>
              </a:defRPr>
            </a:lvl1pPr>
          </a:lstStyle>
          <a:p>
            <a:pPr lvl="0" rtl="0"/>
            <a:r>
              <a:rPr lang="fr-CA" noProof="0"/>
              <a:t>Cliquez pour ajouter du texte</a:t>
            </a:r>
          </a:p>
        </p:txBody>
      </p:sp>
      <p:sp>
        <p:nvSpPr>
          <p:cNvPr id="22" name="Espace réservé au texte 14">
            <a:extLst>
              <a:ext uri="{FF2B5EF4-FFF2-40B4-BE49-F238E27FC236}">
                <a16:creationId xmlns:a16="http://schemas.microsoft.com/office/drawing/2014/main" id="{1314A100-8075-4D1D-995C-34F5838D58F2}"/>
              </a:ext>
            </a:extLst>
          </p:cNvPr>
          <p:cNvSpPr>
            <a:spLocks noGrp="1"/>
          </p:cNvSpPr>
          <p:nvPr>
            <p:ph type="body" sz="quarter" idx="34" hasCustomPrompt="1"/>
          </p:nvPr>
        </p:nvSpPr>
        <p:spPr>
          <a:xfrm>
            <a:off x="920666" y="3428263"/>
            <a:ext cx="1584471" cy="1121230"/>
          </a:xfrm>
          <a:prstGeom prst="rect">
            <a:avLst/>
          </a:prstGeom>
          <a:ln w="28575">
            <a:solidFill>
              <a:schemeClr val="accent5">
                <a:lumMod val="50000"/>
              </a:schemeClr>
            </a:solidFill>
          </a:ln>
        </p:spPr>
        <p:txBody>
          <a:bodyPr lIns="182880" rIns="182880" rtlCol="0" anchor="ctr"/>
          <a:lstStyle>
            <a:lvl1pPr marL="0" indent="0" algn="ctr">
              <a:lnSpc>
                <a:spcPct val="100000"/>
              </a:lnSpc>
              <a:buNone/>
              <a:defRPr sz="2000" cap="all" spc="200" baseline="0">
                <a:solidFill>
                  <a:schemeClr val="accent5">
                    <a:lumMod val="50000"/>
                  </a:schemeClr>
                </a:solidFill>
                <a:latin typeface="+mj-lt"/>
              </a:defRPr>
            </a:lvl1pPr>
          </a:lstStyle>
          <a:p>
            <a:pPr lvl="0" rtl="0"/>
            <a:r>
              <a:rPr lang="fr-CA" noProof="0"/>
              <a:t>Cliquez ici pour ajouter un nom</a:t>
            </a:r>
          </a:p>
        </p:txBody>
      </p:sp>
      <p:sp>
        <p:nvSpPr>
          <p:cNvPr id="23" name="Espace réservé au texte 14">
            <a:extLst>
              <a:ext uri="{FF2B5EF4-FFF2-40B4-BE49-F238E27FC236}">
                <a16:creationId xmlns:a16="http://schemas.microsoft.com/office/drawing/2014/main" id="{9C946523-4B92-4003-B43C-B01D972454F4}"/>
              </a:ext>
            </a:extLst>
          </p:cNvPr>
          <p:cNvSpPr>
            <a:spLocks noGrp="1"/>
          </p:cNvSpPr>
          <p:nvPr>
            <p:ph type="body" sz="quarter" idx="35" hasCustomPrompt="1"/>
          </p:nvPr>
        </p:nvSpPr>
        <p:spPr>
          <a:xfrm>
            <a:off x="2727695" y="3428263"/>
            <a:ext cx="3081975" cy="1121230"/>
          </a:xfrm>
          <a:prstGeom prst="rect">
            <a:avLst/>
          </a:prstGeom>
        </p:spPr>
        <p:txBody>
          <a:bodyPr rtlCol="0" anchor="ctr"/>
          <a:lstStyle>
            <a:lvl1pPr marL="0" indent="0" algn="l">
              <a:lnSpc>
                <a:spcPct val="100000"/>
              </a:lnSpc>
              <a:spcBef>
                <a:spcPts val="0"/>
              </a:spcBef>
              <a:buNone/>
              <a:defRPr sz="1600" cap="none" spc="0" baseline="0">
                <a:solidFill>
                  <a:schemeClr val="tx1"/>
                </a:solidFill>
                <a:latin typeface="+mn-lt"/>
              </a:defRPr>
            </a:lvl1pPr>
          </a:lstStyle>
          <a:p>
            <a:pPr lvl="0" rtl="0"/>
            <a:r>
              <a:rPr lang="fr-CA" noProof="0"/>
              <a:t>Cliquez pour ajouter du texte</a:t>
            </a:r>
          </a:p>
        </p:txBody>
      </p:sp>
      <p:sp>
        <p:nvSpPr>
          <p:cNvPr id="25" name="Espace réservé au texte 14">
            <a:extLst>
              <a:ext uri="{FF2B5EF4-FFF2-40B4-BE49-F238E27FC236}">
                <a16:creationId xmlns:a16="http://schemas.microsoft.com/office/drawing/2014/main" id="{F9BEEAAD-CC7F-427D-BCFF-1BBA5023ABE6}"/>
              </a:ext>
            </a:extLst>
          </p:cNvPr>
          <p:cNvSpPr>
            <a:spLocks noGrp="1"/>
          </p:cNvSpPr>
          <p:nvPr>
            <p:ph type="body" sz="quarter" idx="36" hasCustomPrompt="1"/>
          </p:nvPr>
        </p:nvSpPr>
        <p:spPr>
          <a:xfrm>
            <a:off x="920666" y="4812041"/>
            <a:ext cx="1584471" cy="1121230"/>
          </a:xfrm>
          <a:prstGeom prst="rect">
            <a:avLst/>
          </a:prstGeom>
          <a:ln w="28575">
            <a:solidFill>
              <a:schemeClr val="accent5">
                <a:lumMod val="50000"/>
              </a:schemeClr>
            </a:solidFill>
          </a:ln>
        </p:spPr>
        <p:txBody>
          <a:bodyPr lIns="182880" rIns="182880" rtlCol="0" anchor="ctr"/>
          <a:lstStyle>
            <a:lvl1pPr marL="0" indent="0" algn="ctr">
              <a:lnSpc>
                <a:spcPct val="100000"/>
              </a:lnSpc>
              <a:buNone/>
              <a:defRPr sz="2000" cap="all" spc="200" baseline="0">
                <a:solidFill>
                  <a:schemeClr val="accent5">
                    <a:lumMod val="50000"/>
                  </a:schemeClr>
                </a:solidFill>
                <a:latin typeface="+mj-lt"/>
              </a:defRPr>
            </a:lvl1pPr>
          </a:lstStyle>
          <a:p>
            <a:pPr lvl="0" rtl="0"/>
            <a:r>
              <a:rPr lang="fr-CA" noProof="0"/>
              <a:t>Cliquez ici pour ajouter un nom</a:t>
            </a:r>
          </a:p>
        </p:txBody>
      </p:sp>
      <p:sp>
        <p:nvSpPr>
          <p:cNvPr id="26" name="Espace réservé au texte 14">
            <a:extLst>
              <a:ext uri="{FF2B5EF4-FFF2-40B4-BE49-F238E27FC236}">
                <a16:creationId xmlns:a16="http://schemas.microsoft.com/office/drawing/2014/main" id="{B6693A35-4411-4FE2-82FD-5D30D8D62AF3}"/>
              </a:ext>
            </a:extLst>
          </p:cNvPr>
          <p:cNvSpPr>
            <a:spLocks noGrp="1"/>
          </p:cNvSpPr>
          <p:nvPr>
            <p:ph type="body" sz="quarter" idx="37" hasCustomPrompt="1"/>
          </p:nvPr>
        </p:nvSpPr>
        <p:spPr>
          <a:xfrm>
            <a:off x="2727695" y="4812041"/>
            <a:ext cx="3081975" cy="1121230"/>
          </a:xfrm>
          <a:prstGeom prst="rect">
            <a:avLst/>
          </a:prstGeom>
        </p:spPr>
        <p:txBody>
          <a:bodyPr rtlCol="0" anchor="ctr"/>
          <a:lstStyle>
            <a:lvl1pPr marL="0" indent="0" algn="l">
              <a:lnSpc>
                <a:spcPct val="100000"/>
              </a:lnSpc>
              <a:spcBef>
                <a:spcPts val="0"/>
              </a:spcBef>
              <a:buNone/>
              <a:defRPr sz="1600" cap="none" spc="0" baseline="0">
                <a:solidFill>
                  <a:schemeClr val="tx1"/>
                </a:solidFill>
                <a:latin typeface="+mn-lt"/>
              </a:defRPr>
            </a:lvl1pPr>
          </a:lstStyle>
          <a:p>
            <a:pPr lvl="0" rtl="0"/>
            <a:r>
              <a:rPr lang="fr-CA" noProof="0"/>
              <a:t>Cliquez pour ajouter du texte</a:t>
            </a:r>
          </a:p>
        </p:txBody>
      </p:sp>
      <p:sp>
        <p:nvSpPr>
          <p:cNvPr id="17" name="Espace réservé de la date 3">
            <a:extLst>
              <a:ext uri="{FF2B5EF4-FFF2-40B4-BE49-F238E27FC236}">
                <a16:creationId xmlns:a16="http://schemas.microsoft.com/office/drawing/2014/main" id="{B658EBA7-4275-488A-B86F-67B70609FC99}"/>
              </a:ext>
            </a:extLst>
          </p:cNvPr>
          <p:cNvSpPr>
            <a:spLocks noGrp="1"/>
          </p:cNvSpPr>
          <p:nvPr>
            <p:ph type="dt" sz="half" idx="2"/>
          </p:nvPr>
        </p:nvSpPr>
        <p:spPr>
          <a:xfrm>
            <a:off x="838200" y="6356350"/>
            <a:ext cx="1590675" cy="365125"/>
          </a:xfrm>
          <a:prstGeom prst="rect">
            <a:avLst/>
          </a:prstGeom>
        </p:spPr>
        <p:txBody>
          <a:bodyPr vert="horz" lIns="91440" tIns="45720" rIns="91440" bIns="45720" rtlCol="0" anchor="ctr"/>
          <a:lstStyle>
            <a:lvl1pPr algn="l">
              <a:defRPr sz="1200" spc="100" baseline="0">
                <a:solidFill>
                  <a:schemeClr val="bg2">
                    <a:lumMod val="50000"/>
                  </a:schemeClr>
                </a:solidFill>
                <a:effectLst/>
              </a:defRPr>
            </a:lvl1pPr>
          </a:lstStyle>
          <a:p>
            <a:pPr rtl="0"/>
            <a:r>
              <a:rPr lang="fr-CA" noProof="0"/>
              <a:t>20XX</a:t>
            </a:r>
          </a:p>
        </p:txBody>
      </p:sp>
      <p:sp>
        <p:nvSpPr>
          <p:cNvPr id="27" name="Espace réservé du pied de page 4">
            <a:extLst>
              <a:ext uri="{FF2B5EF4-FFF2-40B4-BE49-F238E27FC236}">
                <a16:creationId xmlns:a16="http://schemas.microsoft.com/office/drawing/2014/main" id="{A59824DA-522A-4135-800A-60F504928B2D}"/>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pPr rtl="0"/>
            <a:r>
              <a:rPr lang="fr-CA" noProof="0"/>
              <a:t>Présentation rapide</a:t>
            </a:r>
          </a:p>
        </p:txBody>
      </p:sp>
      <p:sp>
        <p:nvSpPr>
          <p:cNvPr id="7" name="Espace réservé pour l’image 8">
            <a:extLst>
              <a:ext uri="{FF2B5EF4-FFF2-40B4-BE49-F238E27FC236}">
                <a16:creationId xmlns:a16="http://schemas.microsoft.com/office/drawing/2014/main" id="{93D3F372-68E2-486A-A105-748C2BB245A0}"/>
              </a:ext>
            </a:extLst>
          </p:cNvPr>
          <p:cNvSpPr>
            <a:spLocks noGrp="1"/>
          </p:cNvSpPr>
          <p:nvPr>
            <p:ph type="pic" sz="quarter" idx="14" hasCustomPrompt="1"/>
          </p:nvPr>
        </p:nvSpPr>
        <p:spPr>
          <a:xfrm>
            <a:off x="6683831" y="0"/>
            <a:ext cx="5508168" cy="6858000"/>
          </a:xfrm>
          <a:prstGeom prst="rect">
            <a:avLst/>
          </a:prstGeom>
        </p:spPr>
        <p:txBody>
          <a:bodyPr rtlCol="0"/>
          <a:lstStyle>
            <a:lvl1pPr marL="0" indent="0" algn="ctr">
              <a:buNone/>
              <a:defRPr/>
            </a:lvl1pPr>
          </a:lstStyle>
          <a:p>
            <a:pPr rtl="0"/>
            <a:r>
              <a:rPr lang="fr-CA" noProof="0"/>
              <a:t>Cliquez pour ajouter une photo</a:t>
            </a:r>
          </a:p>
        </p:txBody>
      </p:sp>
      <p:sp>
        <p:nvSpPr>
          <p:cNvPr id="28" name="Espace réservé du numéro de diapositive 5">
            <a:extLst>
              <a:ext uri="{FF2B5EF4-FFF2-40B4-BE49-F238E27FC236}">
                <a16:creationId xmlns:a16="http://schemas.microsoft.com/office/drawing/2014/main" id="{8D667147-015B-4B04-886E-3451355DC70A}"/>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2371206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Évolu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09C70A-0F34-4BEB-BABD-659A58DC489C}"/>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0" name="Titre 9">
            <a:extLst>
              <a:ext uri="{FF2B5EF4-FFF2-40B4-BE49-F238E27FC236}">
                <a16:creationId xmlns:a16="http://schemas.microsoft.com/office/drawing/2014/main" id="{8F6663C8-5425-48D7-9E9D-F2B794222FA5}"/>
              </a:ext>
            </a:extLst>
          </p:cNvPr>
          <p:cNvSpPr>
            <a:spLocks noGrp="1"/>
          </p:cNvSpPr>
          <p:nvPr>
            <p:ph type="title" hasCustomPrompt="1"/>
          </p:nvPr>
        </p:nvSpPr>
        <p:spPr>
          <a:xfrm>
            <a:off x="4038600" y="599301"/>
            <a:ext cx="4114800" cy="607969"/>
          </a:xfrm>
          <a:prstGeom prst="rect">
            <a:avLst/>
          </a:prstGeom>
        </p:spPr>
        <p:txBody>
          <a:bodyPr rtlCol="0" anchor="ctr"/>
          <a:lstStyle>
            <a:lvl1pPr algn="ctr">
              <a:defRPr sz="2400" cap="all" spc="100" baseline="0">
                <a:solidFill>
                  <a:schemeClr val="tx2">
                    <a:lumMod val="75000"/>
                  </a:schemeClr>
                </a:solidFill>
              </a:defRPr>
            </a:lvl1pPr>
          </a:lstStyle>
          <a:p>
            <a:pPr rtl="0"/>
            <a:r>
              <a:rPr lang="fr-CA" noProof="0"/>
              <a:t>CLIQUEZ pour ajouter un titre</a:t>
            </a:r>
          </a:p>
        </p:txBody>
      </p:sp>
      <p:sp>
        <p:nvSpPr>
          <p:cNvPr id="34" name="Espace réservé au texte 10">
            <a:extLst>
              <a:ext uri="{FF2B5EF4-FFF2-40B4-BE49-F238E27FC236}">
                <a16:creationId xmlns:a16="http://schemas.microsoft.com/office/drawing/2014/main" id="{781F399C-8EA8-402F-B2A4-828B062584C2}"/>
              </a:ext>
            </a:extLst>
          </p:cNvPr>
          <p:cNvSpPr>
            <a:spLocks noGrp="1"/>
          </p:cNvSpPr>
          <p:nvPr>
            <p:ph type="body" sz="quarter" idx="33" hasCustomPrompt="1"/>
          </p:nvPr>
        </p:nvSpPr>
        <p:spPr>
          <a:xfrm>
            <a:off x="4362186" y="1011441"/>
            <a:ext cx="3467628" cy="568896"/>
          </a:xfrm>
          <a:prstGeom prst="rect">
            <a:avLst/>
          </a:prstGeom>
        </p:spPr>
        <p:txBody>
          <a:bodyPr rtlCol="0" anchor="ctr"/>
          <a:lstStyle>
            <a:lvl1pPr marL="0" indent="0" algn="ctr">
              <a:buNone/>
              <a:defRPr sz="2000" cap="none" spc="100" baseline="0">
                <a:solidFill>
                  <a:schemeClr val="tx2">
                    <a:lumMod val="75000"/>
                  </a:schemeClr>
                </a:solidFill>
                <a:latin typeface="+mn-lt"/>
              </a:defRPr>
            </a:lvl1pPr>
          </a:lstStyle>
          <a:p>
            <a:pPr lvl="0" rtl="0"/>
            <a:r>
              <a:rPr lang="fr-CA" noProof="0"/>
              <a:t>Cliquez pour ajouter un titre</a:t>
            </a:r>
          </a:p>
        </p:txBody>
      </p:sp>
      <p:sp>
        <p:nvSpPr>
          <p:cNvPr id="35" name="Espace réservé au texte 10">
            <a:extLst>
              <a:ext uri="{FF2B5EF4-FFF2-40B4-BE49-F238E27FC236}">
                <a16:creationId xmlns:a16="http://schemas.microsoft.com/office/drawing/2014/main" id="{07DF62A2-2B04-4192-9858-1F4C30EFDA5B}"/>
              </a:ext>
            </a:extLst>
          </p:cNvPr>
          <p:cNvSpPr>
            <a:spLocks noGrp="1"/>
          </p:cNvSpPr>
          <p:nvPr>
            <p:ph type="body" sz="quarter" idx="34" hasCustomPrompt="1"/>
          </p:nvPr>
        </p:nvSpPr>
        <p:spPr>
          <a:xfrm>
            <a:off x="910838" y="2564313"/>
            <a:ext cx="4750631" cy="448769"/>
          </a:xfrm>
          <a:prstGeom prst="rect">
            <a:avLst/>
          </a:prstGeom>
        </p:spPr>
        <p:txBody>
          <a:bodyPr rtlCol="0"/>
          <a:lstStyle>
            <a:lvl1pPr marL="0" indent="0" algn="ctr">
              <a:buNone/>
              <a:defRPr sz="1800" cap="none" spc="200" baseline="0">
                <a:solidFill>
                  <a:schemeClr val="accent5">
                    <a:lumMod val="50000"/>
                  </a:schemeClr>
                </a:solidFill>
                <a:latin typeface="+mj-lt"/>
              </a:defRPr>
            </a:lvl1pPr>
          </a:lstStyle>
          <a:p>
            <a:pPr lvl="0" rtl="0"/>
            <a:r>
              <a:rPr lang="fr-CA" noProof="0"/>
              <a:t>Cliquez pour ajouter un titre</a:t>
            </a:r>
          </a:p>
        </p:txBody>
      </p:sp>
      <p:sp>
        <p:nvSpPr>
          <p:cNvPr id="11" name="Espace réservé au texte 10">
            <a:extLst>
              <a:ext uri="{FF2B5EF4-FFF2-40B4-BE49-F238E27FC236}">
                <a16:creationId xmlns:a16="http://schemas.microsoft.com/office/drawing/2014/main" id="{910CB016-EEF8-4992-8F92-8FE3375CEB06}"/>
              </a:ext>
            </a:extLst>
          </p:cNvPr>
          <p:cNvSpPr>
            <a:spLocks noGrp="1"/>
          </p:cNvSpPr>
          <p:nvPr>
            <p:ph type="body" sz="quarter" idx="25" hasCustomPrompt="1"/>
          </p:nvPr>
        </p:nvSpPr>
        <p:spPr>
          <a:xfrm>
            <a:off x="7739877" y="2564313"/>
            <a:ext cx="3532840" cy="448769"/>
          </a:xfrm>
          <a:prstGeom prst="rect">
            <a:avLst/>
          </a:prstGeom>
        </p:spPr>
        <p:txBody>
          <a:bodyPr rtlCol="0"/>
          <a:lstStyle>
            <a:lvl1pPr marL="0" indent="0" algn="ctr">
              <a:buNone/>
              <a:defRPr sz="1800" cap="none" spc="200" baseline="0">
                <a:solidFill>
                  <a:schemeClr val="accent5">
                    <a:lumMod val="50000"/>
                  </a:schemeClr>
                </a:solidFill>
                <a:latin typeface="+mj-lt"/>
              </a:defRPr>
            </a:lvl1pPr>
          </a:lstStyle>
          <a:p>
            <a:pPr lvl="0" rtl="0"/>
            <a:r>
              <a:rPr lang="fr-CA" noProof="0"/>
              <a:t>Cliquez pour ajouter un titre</a:t>
            </a:r>
          </a:p>
        </p:txBody>
      </p:sp>
      <p:sp>
        <p:nvSpPr>
          <p:cNvPr id="30" name="Espace réservé au contenu 29">
            <a:extLst>
              <a:ext uri="{FF2B5EF4-FFF2-40B4-BE49-F238E27FC236}">
                <a16:creationId xmlns:a16="http://schemas.microsoft.com/office/drawing/2014/main" id="{E7176063-74EF-4FC1-A687-2F5900412F55}"/>
              </a:ext>
            </a:extLst>
          </p:cNvPr>
          <p:cNvSpPr>
            <a:spLocks noGrp="1"/>
          </p:cNvSpPr>
          <p:nvPr>
            <p:ph sz="quarter" idx="35" hasCustomPrompt="1"/>
          </p:nvPr>
        </p:nvSpPr>
        <p:spPr>
          <a:xfrm>
            <a:off x="911225" y="3187700"/>
            <a:ext cx="4749800" cy="2771775"/>
          </a:xfrm>
          <a:prstGeom prst="rect">
            <a:avLst/>
          </a:prstGeom>
        </p:spPr>
        <p:txBody>
          <a:bodyPr rtlCol="0"/>
          <a:lstStyle>
            <a:lvl1pPr marL="0" indent="0">
              <a:buNone/>
              <a:defRPr sz="1400" cap="all" baseline="0"/>
            </a:lvl1pPr>
            <a:lvl2pPr marL="457200" indent="0">
              <a:buNone/>
              <a:defRPr/>
            </a:lvl2pPr>
            <a:lvl3pPr marL="914400" indent="0">
              <a:buNone/>
              <a:defRPr/>
            </a:lvl3pPr>
            <a:lvl4pPr marL="1371600" indent="0">
              <a:buNone/>
              <a:defRPr/>
            </a:lvl4pPr>
            <a:lvl5pPr marL="1828800" indent="0">
              <a:buNone/>
              <a:defRPr/>
            </a:lvl5pPr>
          </a:lstStyle>
          <a:p>
            <a:pPr lvl="0" rtl="0"/>
            <a:r>
              <a:rPr lang="fr-CA" noProof="0"/>
              <a:t>Cliquez pour ajouter du contenu</a:t>
            </a:r>
          </a:p>
        </p:txBody>
      </p:sp>
      <p:sp>
        <p:nvSpPr>
          <p:cNvPr id="37" name="Espace réservé au contenu 29">
            <a:extLst>
              <a:ext uri="{FF2B5EF4-FFF2-40B4-BE49-F238E27FC236}">
                <a16:creationId xmlns:a16="http://schemas.microsoft.com/office/drawing/2014/main" id="{1958214F-5F3C-4FBF-9DBD-97579EF4CF49}"/>
              </a:ext>
            </a:extLst>
          </p:cNvPr>
          <p:cNvSpPr>
            <a:spLocks noGrp="1"/>
          </p:cNvSpPr>
          <p:nvPr>
            <p:ph sz="quarter" idx="36" hasCustomPrompt="1"/>
          </p:nvPr>
        </p:nvSpPr>
        <p:spPr>
          <a:xfrm>
            <a:off x="7028164" y="3107442"/>
            <a:ext cx="4252612" cy="2882900"/>
          </a:xfrm>
          <a:prstGeom prst="rect">
            <a:avLst/>
          </a:prstGeom>
        </p:spPr>
        <p:txBody>
          <a:bodyPr rtlCol="0"/>
          <a:lstStyle>
            <a:lvl1pPr marL="0" indent="0">
              <a:buNone/>
              <a:defRPr sz="1400" cap="all" baseline="0"/>
            </a:lvl1pPr>
            <a:lvl2pPr marL="457200" indent="0">
              <a:buNone/>
              <a:defRPr/>
            </a:lvl2pPr>
            <a:lvl3pPr marL="914400" indent="0">
              <a:buNone/>
              <a:defRPr/>
            </a:lvl3pPr>
            <a:lvl4pPr marL="1371600" indent="0">
              <a:buNone/>
              <a:defRPr/>
            </a:lvl4pPr>
            <a:lvl5pPr marL="1828800" indent="0">
              <a:buNone/>
              <a:defRPr/>
            </a:lvl5pPr>
          </a:lstStyle>
          <a:p>
            <a:pPr lvl="0" rtl="0"/>
            <a:r>
              <a:rPr lang="fr-CA" noProof="0"/>
              <a:t>Cliquez pour ajouter du contenu</a:t>
            </a:r>
          </a:p>
        </p:txBody>
      </p:sp>
      <p:sp>
        <p:nvSpPr>
          <p:cNvPr id="3" name="Espace réservé de la date 2">
            <a:extLst>
              <a:ext uri="{FF2B5EF4-FFF2-40B4-BE49-F238E27FC236}">
                <a16:creationId xmlns:a16="http://schemas.microsoft.com/office/drawing/2014/main" id="{39058ECB-2935-45B1-80F1-ED38302C2759}"/>
              </a:ext>
            </a:extLst>
          </p:cNvPr>
          <p:cNvSpPr>
            <a:spLocks noGrp="1"/>
          </p:cNvSpPr>
          <p:nvPr>
            <p:ph type="dt" sz="half" idx="10"/>
          </p:nvPr>
        </p:nvSpPr>
        <p:spPr>
          <a:xfrm>
            <a:off x="838200" y="6356350"/>
            <a:ext cx="2743200" cy="365125"/>
          </a:xfrm>
          <a:prstGeom prst="rect">
            <a:avLst/>
          </a:prstGeom>
        </p:spPr>
        <p:txBody>
          <a:bodyPr rtlCol="0"/>
          <a:lstStyle/>
          <a:p>
            <a:pPr rtl="0"/>
            <a:r>
              <a:rPr lang="fr-CA" noProof="0"/>
              <a:t>20XX</a:t>
            </a:r>
          </a:p>
        </p:txBody>
      </p:sp>
      <p:sp>
        <p:nvSpPr>
          <p:cNvPr id="4" name="Espace réservé du pied de page 3">
            <a:extLst>
              <a:ext uri="{FF2B5EF4-FFF2-40B4-BE49-F238E27FC236}">
                <a16:creationId xmlns:a16="http://schemas.microsoft.com/office/drawing/2014/main" id="{B8FC42CC-A62B-40E8-907A-F15D7C216F8A}"/>
              </a:ext>
            </a:extLst>
          </p:cNvPr>
          <p:cNvSpPr>
            <a:spLocks noGrp="1"/>
          </p:cNvSpPr>
          <p:nvPr>
            <p:ph type="ftr" sz="quarter" idx="11"/>
          </p:nvPr>
        </p:nvSpPr>
        <p:spPr>
          <a:xfrm>
            <a:off x="4038600" y="6356350"/>
            <a:ext cx="4114800" cy="365125"/>
          </a:xfrm>
          <a:prstGeom prst="rect">
            <a:avLst/>
          </a:prstGeom>
        </p:spPr>
        <p:txBody>
          <a:bodyPr rtlCol="0"/>
          <a:lstStyle/>
          <a:p>
            <a:pPr rtl="0"/>
            <a:r>
              <a:rPr lang="fr-CA" noProof="0"/>
              <a:t>Présentation rapide</a:t>
            </a:r>
          </a:p>
        </p:txBody>
      </p:sp>
      <p:sp>
        <p:nvSpPr>
          <p:cNvPr id="5" name="Espace réservé à la diapositive 4">
            <a:extLst>
              <a:ext uri="{FF2B5EF4-FFF2-40B4-BE49-F238E27FC236}">
                <a16:creationId xmlns:a16="http://schemas.microsoft.com/office/drawing/2014/main" id="{333E0735-85DE-48C3-8FE9-0754F9ABD6C1}"/>
              </a:ext>
            </a:extLst>
          </p:cNvPr>
          <p:cNvSpPr>
            <a:spLocks noGrp="1"/>
          </p:cNvSpPr>
          <p:nvPr>
            <p:ph type="sldNum" sz="quarter" idx="12"/>
          </p:nvPr>
        </p:nvSpPr>
        <p:spPr>
          <a:xfrm>
            <a:off x="8610600" y="6356350"/>
            <a:ext cx="2743200" cy="365125"/>
          </a:xfrm>
          <a:prstGeom prst="rect">
            <a:avLst/>
          </a:prstGeom>
        </p:spPr>
        <p:txBody>
          <a:bodyPr rtlCol="0"/>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78116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lan d’action biennal">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1A378E50-94EF-4230-91B3-4CDA4804D460}"/>
              </a:ext>
              <a:ext uri="{C183D7F6-B498-43B3-948B-1728B52AA6E4}">
                <adec:decorative xmlns:adec="http://schemas.microsoft.com/office/drawing/2017/decorative" val="1"/>
              </a:ext>
            </a:extLst>
          </p:cNvPr>
          <p:cNvGrpSpPr/>
          <p:nvPr userDrawn="1"/>
        </p:nvGrpSpPr>
        <p:grpSpPr>
          <a:xfrm>
            <a:off x="2749477" y="4411918"/>
            <a:ext cx="7895340" cy="344415"/>
            <a:chOff x="2749477" y="4411918"/>
            <a:chExt cx="7895340" cy="344415"/>
          </a:xfrm>
        </p:grpSpPr>
        <p:cxnSp>
          <p:nvCxnSpPr>
            <p:cNvPr id="102" name="Connecteur droit 101">
              <a:extLst>
                <a:ext uri="{FF2B5EF4-FFF2-40B4-BE49-F238E27FC236}">
                  <a16:creationId xmlns:a16="http://schemas.microsoft.com/office/drawing/2014/main" id="{3FDF687F-1594-4839-AA46-5DACB2E040FA}"/>
                </a:ext>
                <a:ext uri="{C183D7F6-B498-43B3-948B-1728B52AA6E4}">
                  <adec:decorative xmlns:adec="http://schemas.microsoft.com/office/drawing/2017/decorative" val="1"/>
                </a:ext>
              </a:extLst>
            </p:cNvPr>
            <p:cNvCxnSpPr>
              <a:cxnSpLocks/>
            </p:cNvCxnSpPr>
            <p:nvPr/>
          </p:nvCxnSpPr>
          <p:spPr>
            <a:xfrm flipH="1">
              <a:off x="2749477"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 name="Connecteur droit 102">
              <a:extLst>
                <a:ext uri="{FF2B5EF4-FFF2-40B4-BE49-F238E27FC236}">
                  <a16:creationId xmlns:a16="http://schemas.microsoft.com/office/drawing/2014/main" id="{EAD917A9-665D-46F4-8911-E2881838B6E6}"/>
                </a:ext>
                <a:ext uri="{C183D7F6-B498-43B3-948B-1728B52AA6E4}">
                  <adec:decorative xmlns:adec="http://schemas.microsoft.com/office/drawing/2017/decorative" val="1"/>
                </a:ext>
              </a:extLst>
            </p:cNvPr>
            <p:cNvCxnSpPr>
              <a:cxnSpLocks/>
            </p:cNvCxnSpPr>
            <p:nvPr/>
          </p:nvCxnSpPr>
          <p:spPr>
            <a:xfrm flipH="1">
              <a:off x="6699668"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 name="Connecteur droit 103">
              <a:extLst>
                <a:ext uri="{FF2B5EF4-FFF2-40B4-BE49-F238E27FC236}">
                  <a16:creationId xmlns:a16="http://schemas.microsoft.com/office/drawing/2014/main" id="{37D52265-C77D-45A6-96A5-2656848A3117}"/>
                </a:ext>
                <a:ext uri="{C183D7F6-B498-43B3-948B-1728B52AA6E4}">
                  <adec:decorative xmlns:adec="http://schemas.microsoft.com/office/drawing/2017/decorative" val="1"/>
                </a:ext>
              </a:extLst>
            </p:cNvPr>
            <p:cNvCxnSpPr>
              <a:cxnSpLocks/>
            </p:cNvCxnSpPr>
            <p:nvPr/>
          </p:nvCxnSpPr>
          <p:spPr>
            <a:xfrm flipH="1">
              <a:off x="10643557"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Groupe 1">
            <a:extLst>
              <a:ext uri="{FF2B5EF4-FFF2-40B4-BE49-F238E27FC236}">
                <a16:creationId xmlns:a16="http://schemas.microsoft.com/office/drawing/2014/main" id="{4075B284-B3F9-49E3-A5BC-FBFD2C706C3D}"/>
              </a:ext>
              <a:ext uri="{C183D7F6-B498-43B3-948B-1728B52AA6E4}">
                <adec:decorative xmlns:adec="http://schemas.microsoft.com/office/drawing/2017/decorative" val="1"/>
              </a:ext>
            </a:extLst>
          </p:cNvPr>
          <p:cNvGrpSpPr/>
          <p:nvPr userDrawn="1"/>
        </p:nvGrpSpPr>
        <p:grpSpPr>
          <a:xfrm>
            <a:off x="2750737" y="2675138"/>
            <a:ext cx="6313957" cy="344415"/>
            <a:chOff x="2750737" y="2675138"/>
            <a:chExt cx="6313957" cy="344415"/>
          </a:xfrm>
        </p:grpSpPr>
        <p:cxnSp>
          <p:nvCxnSpPr>
            <p:cNvPr id="148" name="Connecteur droit 147">
              <a:extLst>
                <a:ext uri="{FF2B5EF4-FFF2-40B4-BE49-F238E27FC236}">
                  <a16:creationId xmlns:a16="http://schemas.microsoft.com/office/drawing/2014/main" id="{1D75FFD8-965E-47C7-B05F-A941B5164AB4}"/>
                </a:ext>
                <a:ext uri="{C183D7F6-B498-43B3-948B-1728B52AA6E4}">
                  <adec:decorative xmlns:adec="http://schemas.microsoft.com/office/drawing/2017/decorative" val="1"/>
                </a:ext>
              </a:extLst>
            </p:cNvPr>
            <p:cNvCxnSpPr>
              <a:cxnSpLocks/>
            </p:cNvCxnSpPr>
            <p:nvPr userDrawn="1"/>
          </p:nvCxnSpPr>
          <p:spPr>
            <a:xfrm flipH="1">
              <a:off x="2750737"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Connecteur droit 149">
              <a:extLst>
                <a:ext uri="{FF2B5EF4-FFF2-40B4-BE49-F238E27FC236}">
                  <a16:creationId xmlns:a16="http://schemas.microsoft.com/office/drawing/2014/main" id="{ABDDFF1A-AABD-4DA5-9811-02C4149132AF}"/>
                </a:ext>
                <a:ext uri="{C183D7F6-B498-43B3-948B-1728B52AA6E4}">
                  <adec:decorative xmlns:adec="http://schemas.microsoft.com/office/drawing/2017/decorative" val="1"/>
                </a:ext>
              </a:extLst>
            </p:cNvPr>
            <p:cNvCxnSpPr>
              <a:cxnSpLocks/>
            </p:cNvCxnSpPr>
            <p:nvPr userDrawn="1"/>
          </p:nvCxnSpPr>
          <p:spPr>
            <a:xfrm flipH="1">
              <a:off x="5116887"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Connecteur droit 151">
              <a:extLst>
                <a:ext uri="{FF2B5EF4-FFF2-40B4-BE49-F238E27FC236}">
                  <a16:creationId xmlns:a16="http://schemas.microsoft.com/office/drawing/2014/main" id="{7862A0FB-DDED-42C5-B28D-D466080F4637}"/>
                </a:ext>
                <a:ext uri="{C183D7F6-B498-43B3-948B-1728B52AA6E4}">
                  <adec:decorative xmlns:adec="http://schemas.microsoft.com/office/drawing/2017/decorative" val="1"/>
                </a:ext>
              </a:extLst>
            </p:cNvPr>
            <p:cNvCxnSpPr>
              <a:cxnSpLocks/>
            </p:cNvCxnSpPr>
            <p:nvPr userDrawn="1"/>
          </p:nvCxnSpPr>
          <p:spPr>
            <a:xfrm flipH="1">
              <a:off x="9063434"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 name="Titre 3">
            <a:extLst>
              <a:ext uri="{FF2B5EF4-FFF2-40B4-BE49-F238E27FC236}">
                <a16:creationId xmlns:a16="http://schemas.microsoft.com/office/drawing/2014/main" id="{7CD073CE-AA33-40C2-9636-3F5C236050F4}"/>
              </a:ext>
            </a:extLst>
          </p:cNvPr>
          <p:cNvSpPr>
            <a:spLocks noGrp="1"/>
          </p:cNvSpPr>
          <p:nvPr>
            <p:ph type="title" hasCustomPrompt="1"/>
          </p:nvPr>
        </p:nvSpPr>
        <p:spPr>
          <a:xfrm>
            <a:off x="4292241" y="693422"/>
            <a:ext cx="3607518" cy="633402"/>
          </a:xfrm>
          <a:prstGeom prst="rect">
            <a:avLst/>
          </a:prstGeom>
          <a:ln w="28575">
            <a:solidFill>
              <a:schemeClr val="accent2"/>
            </a:solidFill>
          </a:ln>
        </p:spPr>
        <p:txBody>
          <a:bodyPr rtlCol="0" anchor="ctr"/>
          <a:lstStyle>
            <a:lvl1pPr algn="ctr">
              <a:defRPr sz="2400" cap="all" spc="100" baseline="0">
                <a:solidFill>
                  <a:schemeClr val="tx2"/>
                </a:solidFill>
              </a:defRPr>
            </a:lvl1pPr>
          </a:lstStyle>
          <a:p>
            <a:pPr rtl="0"/>
            <a:r>
              <a:rPr lang="fr-CA" noProof="0"/>
              <a:t>Cliquez pour ajouter un titre</a:t>
            </a:r>
          </a:p>
        </p:txBody>
      </p:sp>
      <p:sp>
        <p:nvSpPr>
          <p:cNvPr id="58" name="Espace réservé au texte 14">
            <a:extLst>
              <a:ext uri="{FF2B5EF4-FFF2-40B4-BE49-F238E27FC236}">
                <a16:creationId xmlns:a16="http://schemas.microsoft.com/office/drawing/2014/main" id="{FC053B39-4BE6-44B3-8D93-ED230B1611A4}"/>
              </a:ext>
            </a:extLst>
          </p:cNvPr>
          <p:cNvSpPr>
            <a:spLocks noGrp="1"/>
          </p:cNvSpPr>
          <p:nvPr>
            <p:ph type="body" sz="quarter" idx="43" hasCustomPrompt="1"/>
          </p:nvPr>
        </p:nvSpPr>
        <p:spPr>
          <a:xfrm>
            <a:off x="2029367" y="2200550"/>
            <a:ext cx="1440088" cy="469597"/>
          </a:xfrm>
          <a:prstGeom prst="rect">
            <a:avLst/>
          </a:prstGeom>
        </p:spPr>
        <p:txBody>
          <a:bodyPr rtlCol="0"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rtl="0"/>
            <a:r>
              <a:rPr lang="fr-CA" noProof="0"/>
              <a:t>Cliquez pour ajouter du texte</a:t>
            </a:r>
          </a:p>
        </p:txBody>
      </p:sp>
      <p:sp>
        <p:nvSpPr>
          <p:cNvPr id="59" name="Espace réservé du texte 14">
            <a:extLst>
              <a:ext uri="{FF2B5EF4-FFF2-40B4-BE49-F238E27FC236}">
                <a16:creationId xmlns:a16="http://schemas.microsoft.com/office/drawing/2014/main" id="{95F74BD3-C751-4644-9E0D-36D890A69E6E}"/>
              </a:ext>
            </a:extLst>
          </p:cNvPr>
          <p:cNvSpPr>
            <a:spLocks noGrp="1"/>
          </p:cNvSpPr>
          <p:nvPr>
            <p:ph type="body" sz="quarter" idx="44" hasCustomPrompt="1"/>
          </p:nvPr>
        </p:nvSpPr>
        <p:spPr>
          <a:xfrm>
            <a:off x="4397612" y="2200550"/>
            <a:ext cx="1440088" cy="469597"/>
          </a:xfrm>
          <a:prstGeom prst="rect">
            <a:avLst/>
          </a:prstGeom>
        </p:spPr>
        <p:txBody>
          <a:bodyPr rtlCol="0"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rtl="0"/>
            <a:r>
              <a:rPr lang="fr-CA" noProof="0"/>
              <a:t>Cliquez pour ajouter du texte</a:t>
            </a:r>
          </a:p>
        </p:txBody>
      </p:sp>
      <p:sp>
        <p:nvSpPr>
          <p:cNvPr id="60" name="Espace réservé du texte 14">
            <a:extLst>
              <a:ext uri="{FF2B5EF4-FFF2-40B4-BE49-F238E27FC236}">
                <a16:creationId xmlns:a16="http://schemas.microsoft.com/office/drawing/2014/main" id="{3D5CF2BE-8C0B-408F-AEEB-45E3B588305D}"/>
              </a:ext>
            </a:extLst>
          </p:cNvPr>
          <p:cNvSpPr>
            <a:spLocks noGrp="1"/>
          </p:cNvSpPr>
          <p:nvPr>
            <p:ph type="body" sz="quarter" idx="45" hasCustomPrompt="1"/>
          </p:nvPr>
        </p:nvSpPr>
        <p:spPr>
          <a:xfrm>
            <a:off x="8344687" y="2200550"/>
            <a:ext cx="1440088" cy="469597"/>
          </a:xfrm>
          <a:prstGeom prst="rect">
            <a:avLst/>
          </a:prstGeom>
        </p:spPr>
        <p:txBody>
          <a:bodyPr rtlCol="0"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rtl="0"/>
            <a:r>
              <a:rPr lang="fr-CA" noProof="0"/>
              <a:t>Cliquez pour ajouter du texte</a:t>
            </a:r>
          </a:p>
        </p:txBody>
      </p:sp>
      <p:sp>
        <p:nvSpPr>
          <p:cNvPr id="56" name="Espace réservé au texte 14">
            <a:extLst>
              <a:ext uri="{FF2B5EF4-FFF2-40B4-BE49-F238E27FC236}">
                <a16:creationId xmlns:a16="http://schemas.microsoft.com/office/drawing/2014/main" id="{4A07D9B0-4F06-4D69-B211-37FC634E5084}"/>
              </a:ext>
            </a:extLst>
          </p:cNvPr>
          <p:cNvSpPr>
            <a:spLocks noGrp="1"/>
          </p:cNvSpPr>
          <p:nvPr>
            <p:ph type="body" sz="quarter" idx="41" hasCustomPrompt="1"/>
          </p:nvPr>
        </p:nvSpPr>
        <p:spPr>
          <a:xfrm>
            <a:off x="696804" y="2739533"/>
            <a:ext cx="1021001" cy="501726"/>
          </a:xfrm>
          <a:prstGeom prst="rect">
            <a:avLst/>
          </a:prstGeom>
        </p:spPr>
        <p:txBody>
          <a:bodyPr rtlCol="0" anchor="ctr"/>
          <a:lstStyle>
            <a:lvl1pPr marL="0" indent="0" algn="ctr">
              <a:buNone/>
              <a:defRPr sz="2000" cap="none" spc="100" baseline="0">
                <a:solidFill>
                  <a:schemeClr val="accent5">
                    <a:lumMod val="50000"/>
                  </a:schemeClr>
                </a:solidFill>
                <a:latin typeface="+mj-lt"/>
              </a:defRPr>
            </a:lvl1pPr>
          </a:lstStyle>
          <a:p>
            <a:pPr lvl="0" rtl="0"/>
            <a:r>
              <a:rPr lang="fr-CA" noProof="0"/>
              <a:t>Ajouter une année</a:t>
            </a:r>
          </a:p>
        </p:txBody>
      </p:sp>
      <p:sp>
        <p:nvSpPr>
          <p:cNvPr id="20" name="Espace réservé au texte 14">
            <a:extLst>
              <a:ext uri="{FF2B5EF4-FFF2-40B4-BE49-F238E27FC236}">
                <a16:creationId xmlns:a16="http://schemas.microsoft.com/office/drawing/2014/main" id="{E36FDE7A-7F96-4A7E-AB4F-DBCEFD81C3BA}"/>
              </a:ext>
            </a:extLst>
          </p:cNvPr>
          <p:cNvSpPr>
            <a:spLocks noGrp="1"/>
          </p:cNvSpPr>
          <p:nvPr>
            <p:ph type="body" sz="quarter" idx="17" hasCustomPrompt="1"/>
          </p:nvPr>
        </p:nvSpPr>
        <p:spPr>
          <a:xfrm>
            <a:off x="1712346"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1" name="Espace réservé du texte 14">
            <a:extLst>
              <a:ext uri="{FF2B5EF4-FFF2-40B4-BE49-F238E27FC236}">
                <a16:creationId xmlns:a16="http://schemas.microsoft.com/office/drawing/2014/main" id="{C3C9C771-CEBA-46FF-9941-0F82E4028CC4}"/>
              </a:ext>
            </a:extLst>
          </p:cNvPr>
          <p:cNvSpPr>
            <a:spLocks noGrp="1"/>
          </p:cNvSpPr>
          <p:nvPr>
            <p:ph type="body" sz="quarter" idx="18" hasCustomPrompt="1"/>
          </p:nvPr>
        </p:nvSpPr>
        <p:spPr>
          <a:xfrm>
            <a:off x="2501761"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2" name="Espace réservé du texte 14">
            <a:extLst>
              <a:ext uri="{FF2B5EF4-FFF2-40B4-BE49-F238E27FC236}">
                <a16:creationId xmlns:a16="http://schemas.microsoft.com/office/drawing/2014/main" id="{945F6154-355B-4195-8155-1E8C079CDEE2}"/>
              </a:ext>
            </a:extLst>
          </p:cNvPr>
          <p:cNvSpPr>
            <a:spLocks noGrp="1"/>
          </p:cNvSpPr>
          <p:nvPr>
            <p:ph type="body" sz="quarter" idx="19" hasCustomPrompt="1"/>
          </p:nvPr>
        </p:nvSpPr>
        <p:spPr>
          <a:xfrm>
            <a:off x="3291176"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3" name="Espace réservé du texte 14">
            <a:extLst>
              <a:ext uri="{FF2B5EF4-FFF2-40B4-BE49-F238E27FC236}">
                <a16:creationId xmlns:a16="http://schemas.microsoft.com/office/drawing/2014/main" id="{B8E228D5-C0F1-4215-8880-B28856B6F77B}"/>
              </a:ext>
            </a:extLst>
          </p:cNvPr>
          <p:cNvSpPr>
            <a:spLocks noGrp="1"/>
          </p:cNvSpPr>
          <p:nvPr>
            <p:ph type="body" sz="quarter" idx="20" hasCustomPrompt="1"/>
          </p:nvPr>
        </p:nvSpPr>
        <p:spPr>
          <a:xfrm>
            <a:off x="4080591"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4" name="Espace réservé du texte 14">
            <a:extLst>
              <a:ext uri="{FF2B5EF4-FFF2-40B4-BE49-F238E27FC236}">
                <a16:creationId xmlns:a16="http://schemas.microsoft.com/office/drawing/2014/main" id="{5568E40A-0330-4C80-9F64-FB6C4B7CC11D}"/>
              </a:ext>
            </a:extLst>
          </p:cNvPr>
          <p:cNvSpPr>
            <a:spLocks noGrp="1"/>
          </p:cNvSpPr>
          <p:nvPr>
            <p:ph type="body" sz="quarter" idx="21" hasCustomPrompt="1"/>
          </p:nvPr>
        </p:nvSpPr>
        <p:spPr>
          <a:xfrm>
            <a:off x="4810807" y="3170170"/>
            <a:ext cx="61531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5" name="Espace réservé du texte 14">
            <a:extLst>
              <a:ext uri="{FF2B5EF4-FFF2-40B4-BE49-F238E27FC236}">
                <a16:creationId xmlns:a16="http://schemas.microsoft.com/office/drawing/2014/main" id="{EC8A3FD2-F6F6-40A0-89E1-7769CBB8D4BB}"/>
              </a:ext>
            </a:extLst>
          </p:cNvPr>
          <p:cNvSpPr>
            <a:spLocks noGrp="1"/>
          </p:cNvSpPr>
          <p:nvPr>
            <p:ph type="body" sz="quarter" idx="22" hasCustomPrompt="1"/>
          </p:nvPr>
        </p:nvSpPr>
        <p:spPr>
          <a:xfrm>
            <a:off x="5659421"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6" name="Espace réservé du texte 14">
            <a:extLst>
              <a:ext uri="{FF2B5EF4-FFF2-40B4-BE49-F238E27FC236}">
                <a16:creationId xmlns:a16="http://schemas.microsoft.com/office/drawing/2014/main" id="{A882D901-8E7C-431B-B6E9-14C8BD5B22C0}"/>
              </a:ext>
            </a:extLst>
          </p:cNvPr>
          <p:cNvSpPr>
            <a:spLocks noGrp="1"/>
          </p:cNvSpPr>
          <p:nvPr>
            <p:ph type="body" sz="quarter" idx="23" hasCustomPrompt="1"/>
          </p:nvPr>
        </p:nvSpPr>
        <p:spPr>
          <a:xfrm>
            <a:off x="6448836"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7" name="Espace réservé du texte 14">
            <a:extLst>
              <a:ext uri="{FF2B5EF4-FFF2-40B4-BE49-F238E27FC236}">
                <a16:creationId xmlns:a16="http://schemas.microsoft.com/office/drawing/2014/main" id="{2051E2EF-F729-4B79-8CD4-C0D60EE9AD08}"/>
              </a:ext>
            </a:extLst>
          </p:cNvPr>
          <p:cNvSpPr>
            <a:spLocks noGrp="1"/>
          </p:cNvSpPr>
          <p:nvPr>
            <p:ph type="body" sz="quarter" idx="24" hasCustomPrompt="1"/>
          </p:nvPr>
        </p:nvSpPr>
        <p:spPr>
          <a:xfrm>
            <a:off x="7238251"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8" name="Espace réservé du texte 14">
            <a:extLst>
              <a:ext uri="{FF2B5EF4-FFF2-40B4-BE49-F238E27FC236}">
                <a16:creationId xmlns:a16="http://schemas.microsoft.com/office/drawing/2014/main" id="{A8A6BF26-67C7-4AFD-82B4-5F8831E6276B}"/>
              </a:ext>
            </a:extLst>
          </p:cNvPr>
          <p:cNvSpPr>
            <a:spLocks noGrp="1"/>
          </p:cNvSpPr>
          <p:nvPr>
            <p:ph type="body" sz="quarter" idx="25" hasCustomPrompt="1"/>
          </p:nvPr>
        </p:nvSpPr>
        <p:spPr>
          <a:xfrm>
            <a:off x="8027666"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29" name="Espace réservé du texte 14">
            <a:extLst>
              <a:ext uri="{FF2B5EF4-FFF2-40B4-BE49-F238E27FC236}">
                <a16:creationId xmlns:a16="http://schemas.microsoft.com/office/drawing/2014/main" id="{9D579002-8C14-4A35-90BB-43E508420D98}"/>
              </a:ext>
            </a:extLst>
          </p:cNvPr>
          <p:cNvSpPr>
            <a:spLocks noGrp="1"/>
          </p:cNvSpPr>
          <p:nvPr>
            <p:ph type="body" sz="quarter" idx="26" hasCustomPrompt="1"/>
          </p:nvPr>
        </p:nvSpPr>
        <p:spPr>
          <a:xfrm>
            <a:off x="8817081"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0" name="Espace réservé du texte 14">
            <a:extLst>
              <a:ext uri="{FF2B5EF4-FFF2-40B4-BE49-F238E27FC236}">
                <a16:creationId xmlns:a16="http://schemas.microsoft.com/office/drawing/2014/main" id="{AA2D386B-15E3-4543-8D79-5B890CB60E7F}"/>
              </a:ext>
            </a:extLst>
          </p:cNvPr>
          <p:cNvSpPr>
            <a:spLocks noGrp="1"/>
          </p:cNvSpPr>
          <p:nvPr>
            <p:ph type="body" sz="quarter" idx="27" hasCustomPrompt="1"/>
          </p:nvPr>
        </p:nvSpPr>
        <p:spPr>
          <a:xfrm>
            <a:off x="9606496"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1" name="Espace réservé du texte 14">
            <a:extLst>
              <a:ext uri="{FF2B5EF4-FFF2-40B4-BE49-F238E27FC236}">
                <a16:creationId xmlns:a16="http://schemas.microsoft.com/office/drawing/2014/main" id="{D1BBCCCB-0A70-4CE2-AC23-DC53C20096BA}"/>
              </a:ext>
            </a:extLst>
          </p:cNvPr>
          <p:cNvSpPr>
            <a:spLocks noGrp="1"/>
          </p:cNvSpPr>
          <p:nvPr>
            <p:ph type="body" sz="quarter" idx="28" hasCustomPrompt="1"/>
          </p:nvPr>
        </p:nvSpPr>
        <p:spPr>
          <a:xfrm>
            <a:off x="10395907" y="3170170"/>
            <a:ext cx="495300" cy="652276"/>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61" name="Espace réservé du texte 14">
            <a:extLst>
              <a:ext uri="{FF2B5EF4-FFF2-40B4-BE49-F238E27FC236}">
                <a16:creationId xmlns:a16="http://schemas.microsoft.com/office/drawing/2014/main" id="{83DD38EA-382F-4255-927F-5F23153D51A7}"/>
              </a:ext>
            </a:extLst>
          </p:cNvPr>
          <p:cNvSpPr>
            <a:spLocks noGrp="1"/>
          </p:cNvSpPr>
          <p:nvPr>
            <p:ph type="body" sz="quarter" idx="46" hasCustomPrompt="1"/>
          </p:nvPr>
        </p:nvSpPr>
        <p:spPr>
          <a:xfrm>
            <a:off x="2029367" y="4003137"/>
            <a:ext cx="1440088" cy="408780"/>
          </a:xfrm>
          <a:prstGeom prst="rect">
            <a:avLst/>
          </a:prstGeom>
        </p:spPr>
        <p:txBody>
          <a:bodyPr rtlCol="0"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rtl="0"/>
            <a:r>
              <a:rPr lang="fr-CA" noProof="0"/>
              <a:t>Cliquez pour ajouter du texte</a:t>
            </a:r>
          </a:p>
        </p:txBody>
      </p:sp>
      <p:sp>
        <p:nvSpPr>
          <p:cNvPr id="62" name="Espace réservé du texte 14">
            <a:extLst>
              <a:ext uri="{FF2B5EF4-FFF2-40B4-BE49-F238E27FC236}">
                <a16:creationId xmlns:a16="http://schemas.microsoft.com/office/drawing/2014/main" id="{DDBB317C-ECEA-48F8-B070-51A7C7B4CDB2}"/>
              </a:ext>
            </a:extLst>
          </p:cNvPr>
          <p:cNvSpPr>
            <a:spLocks noGrp="1"/>
          </p:cNvSpPr>
          <p:nvPr>
            <p:ph type="body" sz="quarter" idx="47" hasCustomPrompt="1"/>
          </p:nvPr>
        </p:nvSpPr>
        <p:spPr>
          <a:xfrm>
            <a:off x="5976442" y="4003137"/>
            <a:ext cx="1440088" cy="408780"/>
          </a:xfrm>
          <a:prstGeom prst="rect">
            <a:avLst/>
          </a:prstGeom>
        </p:spPr>
        <p:txBody>
          <a:bodyPr rtlCol="0" anchor="b"/>
          <a:lstStyle>
            <a:lvl1pPr marL="0" indent="0" algn="ctr">
              <a:lnSpc>
                <a:spcPct val="100000"/>
              </a:lnSpc>
              <a:spcBef>
                <a:spcPts val="0"/>
              </a:spcBef>
              <a:buNone/>
              <a:defRPr sz="1400" b="0" cap="none" spc="100" baseline="0">
                <a:solidFill>
                  <a:schemeClr val="accent5">
                    <a:lumMod val="50000"/>
                  </a:schemeClr>
                </a:solidFill>
                <a:latin typeface="+mn-lt"/>
              </a:defRPr>
            </a:lvl1pPr>
          </a:lstStyle>
          <a:p>
            <a:pPr lvl="0" rtl="0"/>
            <a:r>
              <a:rPr lang="fr-CA" noProof="0"/>
              <a:t>Cliquez pour ajouter du texte</a:t>
            </a:r>
          </a:p>
        </p:txBody>
      </p:sp>
      <p:sp>
        <p:nvSpPr>
          <p:cNvPr id="63" name="Espace réservé du texte 14">
            <a:extLst>
              <a:ext uri="{FF2B5EF4-FFF2-40B4-BE49-F238E27FC236}">
                <a16:creationId xmlns:a16="http://schemas.microsoft.com/office/drawing/2014/main" id="{5C19CD78-318A-4E21-9027-254A8711F4C1}"/>
              </a:ext>
            </a:extLst>
          </p:cNvPr>
          <p:cNvSpPr>
            <a:spLocks noGrp="1"/>
          </p:cNvSpPr>
          <p:nvPr>
            <p:ph type="body" sz="quarter" idx="48" hasCustomPrompt="1"/>
          </p:nvPr>
        </p:nvSpPr>
        <p:spPr>
          <a:xfrm>
            <a:off x="9923517" y="4003137"/>
            <a:ext cx="1440088" cy="408780"/>
          </a:xfrm>
          <a:prstGeom prst="rect">
            <a:avLst/>
          </a:prstGeom>
        </p:spPr>
        <p:txBody>
          <a:bodyPr rtlCol="0" anchor="b"/>
          <a:lstStyle>
            <a:lvl1pPr marL="0" indent="0" algn="ctr">
              <a:lnSpc>
                <a:spcPct val="100000"/>
              </a:lnSpc>
              <a:spcBef>
                <a:spcPts val="0"/>
              </a:spcBef>
              <a:buNone/>
              <a:defRPr sz="1400" cap="none" spc="100" baseline="0">
                <a:solidFill>
                  <a:schemeClr val="accent5">
                    <a:lumMod val="50000"/>
                  </a:schemeClr>
                </a:solidFill>
                <a:latin typeface="+mj-lt"/>
              </a:defRPr>
            </a:lvl1pPr>
          </a:lstStyle>
          <a:p>
            <a:pPr lvl="0" rtl="0"/>
            <a:r>
              <a:rPr lang="fr-CA" noProof="0"/>
              <a:t>Cliquez pour ajouter du texte</a:t>
            </a:r>
          </a:p>
        </p:txBody>
      </p:sp>
      <p:sp>
        <p:nvSpPr>
          <p:cNvPr id="57" name="Espace réservé au texte 14">
            <a:extLst>
              <a:ext uri="{FF2B5EF4-FFF2-40B4-BE49-F238E27FC236}">
                <a16:creationId xmlns:a16="http://schemas.microsoft.com/office/drawing/2014/main" id="{A437805B-FB40-4996-AD55-1BF1A2D64F0B}"/>
              </a:ext>
            </a:extLst>
          </p:cNvPr>
          <p:cNvSpPr>
            <a:spLocks noGrp="1"/>
          </p:cNvSpPr>
          <p:nvPr>
            <p:ph type="body" sz="quarter" idx="42" hasCustomPrompt="1"/>
          </p:nvPr>
        </p:nvSpPr>
        <p:spPr>
          <a:xfrm>
            <a:off x="696804" y="4437609"/>
            <a:ext cx="1021001" cy="501726"/>
          </a:xfrm>
          <a:prstGeom prst="rect">
            <a:avLst/>
          </a:prstGeom>
        </p:spPr>
        <p:txBody>
          <a:bodyPr rtlCol="0" anchor="ctr"/>
          <a:lstStyle>
            <a:lvl1pPr marL="0" indent="0" algn="ctr">
              <a:buNone/>
              <a:defRPr sz="2000" cap="none" spc="100" baseline="0">
                <a:solidFill>
                  <a:schemeClr val="accent5">
                    <a:lumMod val="50000"/>
                  </a:schemeClr>
                </a:solidFill>
                <a:latin typeface="+mj-lt"/>
              </a:defRPr>
            </a:lvl1pPr>
          </a:lstStyle>
          <a:p>
            <a:pPr lvl="0" rtl="0"/>
            <a:r>
              <a:rPr lang="fr-CA" noProof="0"/>
              <a:t>Ajouter une année</a:t>
            </a:r>
          </a:p>
        </p:txBody>
      </p:sp>
      <p:sp>
        <p:nvSpPr>
          <p:cNvPr id="32" name="Espace réservé au texte 14">
            <a:extLst>
              <a:ext uri="{FF2B5EF4-FFF2-40B4-BE49-F238E27FC236}">
                <a16:creationId xmlns:a16="http://schemas.microsoft.com/office/drawing/2014/main" id="{40A55730-770B-4851-B7C1-A3AE260339EC}"/>
              </a:ext>
            </a:extLst>
          </p:cNvPr>
          <p:cNvSpPr>
            <a:spLocks noGrp="1"/>
          </p:cNvSpPr>
          <p:nvPr>
            <p:ph type="body" sz="quarter" idx="29" hasCustomPrompt="1"/>
          </p:nvPr>
        </p:nvSpPr>
        <p:spPr>
          <a:xfrm>
            <a:off x="1712346"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3" name="Espace réservé du texte 14">
            <a:extLst>
              <a:ext uri="{FF2B5EF4-FFF2-40B4-BE49-F238E27FC236}">
                <a16:creationId xmlns:a16="http://schemas.microsoft.com/office/drawing/2014/main" id="{32F5F67C-8450-4CC2-984C-18CEA2A424FA}"/>
              </a:ext>
            </a:extLst>
          </p:cNvPr>
          <p:cNvSpPr>
            <a:spLocks noGrp="1"/>
          </p:cNvSpPr>
          <p:nvPr>
            <p:ph type="body" sz="quarter" idx="30" hasCustomPrompt="1"/>
          </p:nvPr>
        </p:nvSpPr>
        <p:spPr>
          <a:xfrm>
            <a:off x="2501761"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4" name="Espace réservé du texte 14">
            <a:extLst>
              <a:ext uri="{FF2B5EF4-FFF2-40B4-BE49-F238E27FC236}">
                <a16:creationId xmlns:a16="http://schemas.microsoft.com/office/drawing/2014/main" id="{205940B1-D0A7-4FA0-8075-1DD875262A2B}"/>
              </a:ext>
            </a:extLst>
          </p:cNvPr>
          <p:cNvSpPr>
            <a:spLocks noGrp="1"/>
          </p:cNvSpPr>
          <p:nvPr>
            <p:ph type="body" sz="quarter" idx="31" hasCustomPrompt="1"/>
          </p:nvPr>
        </p:nvSpPr>
        <p:spPr>
          <a:xfrm>
            <a:off x="3291176"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5" name="Espace réservé du texte 14">
            <a:extLst>
              <a:ext uri="{FF2B5EF4-FFF2-40B4-BE49-F238E27FC236}">
                <a16:creationId xmlns:a16="http://schemas.microsoft.com/office/drawing/2014/main" id="{FF257E24-EF53-4359-8CF5-CC42A8F66184}"/>
              </a:ext>
            </a:extLst>
          </p:cNvPr>
          <p:cNvSpPr>
            <a:spLocks noGrp="1"/>
          </p:cNvSpPr>
          <p:nvPr>
            <p:ph type="body" sz="quarter" idx="32" hasCustomPrompt="1"/>
          </p:nvPr>
        </p:nvSpPr>
        <p:spPr>
          <a:xfrm>
            <a:off x="4080591"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6" name="Espace réservé du texte 14">
            <a:extLst>
              <a:ext uri="{FF2B5EF4-FFF2-40B4-BE49-F238E27FC236}">
                <a16:creationId xmlns:a16="http://schemas.microsoft.com/office/drawing/2014/main" id="{5A2166B8-0F7E-45E9-970E-79F921472A30}"/>
              </a:ext>
            </a:extLst>
          </p:cNvPr>
          <p:cNvSpPr>
            <a:spLocks noGrp="1"/>
          </p:cNvSpPr>
          <p:nvPr>
            <p:ph type="body" sz="quarter" idx="33" hasCustomPrompt="1"/>
          </p:nvPr>
        </p:nvSpPr>
        <p:spPr>
          <a:xfrm>
            <a:off x="4810807" y="4871997"/>
            <a:ext cx="61531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7" name="Espace réservé du texte 14">
            <a:extLst>
              <a:ext uri="{FF2B5EF4-FFF2-40B4-BE49-F238E27FC236}">
                <a16:creationId xmlns:a16="http://schemas.microsoft.com/office/drawing/2014/main" id="{FF45DCBF-40C1-4B85-9196-4C0237FA8CE9}"/>
              </a:ext>
            </a:extLst>
          </p:cNvPr>
          <p:cNvSpPr>
            <a:spLocks noGrp="1"/>
          </p:cNvSpPr>
          <p:nvPr>
            <p:ph type="body" sz="quarter" idx="34" hasCustomPrompt="1"/>
          </p:nvPr>
        </p:nvSpPr>
        <p:spPr>
          <a:xfrm>
            <a:off x="5659421"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8" name="Espace réservé du texte 14">
            <a:extLst>
              <a:ext uri="{FF2B5EF4-FFF2-40B4-BE49-F238E27FC236}">
                <a16:creationId xmlns:a16="http://schemas.microsoft.com/office/drawing/2014/main" id="{E0182695-A664-4408-ACB6-D9273831D560}"/>
              </a:ext>
            </a:extLst>
          </p:cNvPr>
          <p:cNvSpPr>
            <a:spLocks noGrp="1"/>
          </p:cNvSpPr>
          <p:nvPr>
            <p:ph type="body" sz="quarter" idx="35" hasCustomPrompt="1"/>
          </p:nvPr>
        </p:nvSpPr>
        <p:spPr>
          <a:xfrm>
            <a:off x="6448836"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39" name="Espace réservé du texte 14">
            <a:extLst>
              <a:ext uri="{FF2B5EF4-FFF2-40B4-BE49-F238E27FC236}">
                <a16:creationId xmlns:a16="http://schemas.microsoft.com/office/drawing/2014/main" id="{2928531F-4FEC-4B06-9428-27244D33B936}"/>
              </a:ext>
            </a:extLst>
          </p:cNvPr>
          <p:cNvSpPr>
            <a:spLocks noGrp="1"/>
          </p:cNvSpPr>
          <p:nvPr>
            <p:ph type="body" sz="quarter" idx="36" hasCustomPrompt="1"/>
          </p:nvPr>
        </p:nvSpPr>
        <p:spPr>
          <a:xfrm>
            <a:off x="7238251"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40" name="Espace réservé du texte 14">
            <a:extLst>
              <a:ext uri="{FF2B5EF4-FFF2-40B4-BE49-F238E27FC236}">
                <a16:creationId xmlns:a16="http://schemas.microsoft.com/office/drawing/2014/main" id="{E678C8DB-AF28-4A99-B976-36F54BA279CD}"/>
              </a:ext>
            </a:extLst>
          </p:cNvPr>
          <p:cNvSpPr>
            <a:spLocks noGrp="1"/>
          </p:cNvSpPr>
          <p:nvPr>
            <p:ph type="body" sz="quarter" idx="37" hasCustomPrompt="1"/>
          </p:nvPr>
        </p:nvSpPr>
        <p:spPr>
          <a:xfrm>
            <a:off x="8027666"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41" name="Espace réservé du texte 14">
            <a:extLst>
              <a:ext uri="{FF2B5EF4-FFF2-40B4-BE49-F238E27FC236}">
                <a16:creationId xmlns:a16="http://schemas.microsoft.com/office/drawing/2014/main" id="{FB1CBFC6-0E9C-4ECA-A915-798C00479D6B}"/>
              </a:ext>
            </a:extLst>
          </p:cNvPr>
          <p:cNvSpPr>
            <a:spLocks noGrp="1"/>
          </p:cNvSpPr>
          <p:nvPr>
            <p:ph type="body" sz="quarter" idx="38" hasCustomPrompt="1"/>
          </p:nvPr>
        </p:nvSpPr>
        <p:spPr>
          <a:xfrm>
            <a:off x="8817081"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42" name="Espace réservé du texte 14">
            <a:extLst>
              <a:ext uri="{FF2B5EF4-FFF2-40B4-BE49-F238E27FC236}">
                <a16:creationId xmlns:a16="http://schemas.microsoft.com/office/drawing/2014/main" id="{B4EC71CB-AE6D-46A0-87B4-6E2BD6A1CF6F}"/>
              </a:ext>
            </a:extLst>
          </p:cNvPr>
          <p:cNvSpPr>
            <a:spLocks noGrp="1"/>
          </p:cNvSpPr>
          <p:nvPr>
            <p:ph type="body" sz="quarter" idx="39" hasCustomPrompt="1"/>
          </p:nvPr>
        </p:nvSpPr>
        <p:spPr>
          <a:xfrm>
            <a:off x="9606496"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sp>
        <p:nvSpPr>
          <p:cNvPr id="43" name="Espace réservé du texte 14">
            <a:extLst>
              <a:ext uri="{FF2B5EF4-FFF2-40B4-BE49-F238E27FC236}">
                <a16:creationId xmlns:a16="http://schemas.microsoft.com/office/drawing/2014/main" id="{16A1EE39-3790-4721-9E09-19024F590A96}"/>
              </a:ext>
            </a:extLst>
          </p:cNvPr>
          <p:cNvSpPr>
            <a:spLocks noGrp="1"/>
          </p:cNvSpPr>
          <p:nvPr>
            <p:ph type="body" sz="quarter" idx="40" hasCustomPrompt="1"/>
          </p:nvPr>
        </p:nvSpPr>
        <p:spPr>
          <a:xfrm>
            <a:off x="10395907" y="4871997"/>
            <a:ext cx="495300" cy="652272"/>
          </a:xfrm>
          <a:prstGeom prst="rect">
            <a:avLst/>
          </a:prstGeom>
        </p:spPr>
        <p:txBody>
          <a:bodyPr rtlCol="0"/>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rtl="0"/>
            <a:r>
              <a:rPr lang="fr-CA" noProof="0"/>
              <a:t>Cliquez pour ajouter du texte</a:t>
            </a:r>
          </a:p>
        </p:txBody>
      </p:sp>
      <p:grpSp>
        <p:nvGrpSpPr>
          <p:cNvPr id="44" name="Groupe 43">
            <a:extLst>
              <a:ext uri="{FF2B5EF4-FFF2-40B4-BE49-F238E27FC236}">
                <a16:creationId xmlns:a16="http://schemas.microsoft.com/office/drawing/2014/main" id="{D4F8B141-9EE2-47E7-AF2A-94CECF90771C}"/>
              </a:ext>
              <a:ext uri="{C183D7F6-B498-43B3-948B-1728B52AA6E4}">
                <adec:decorative xmlns:adec="http://schemas.microsoft.com/office/drawing/2017/decorative" val="1"/>
              </a:ext>
            </a:extLst>
          </p:cNvPr>
          <p:cNvGrpSpPr/>
          <p:nvPr userDrawn="1"/>
        </p:nvGrpSpPr>
        <p:grpSpPr>
          <a:xfrm>
            <a:off x="2047081" y="4694680"/>
            <a:ext cx="8510121" cy="0"/>
            <a:chOff x="1504814" y="2488864"/>
            <a:chExt cx="8510121" cy="0"/>
          </a:xfrm>
        </p:grpSpPr>
        <p:cxnSp>
          <p:nvCxnSpPr>
            <p:cNvPr id="45" name="Connecteur droit 44">
              <a:extLst>
                <a:ext uri="{FF2B5EF4-FFF2-40B4-BE49-F238E27FC236}">
                  <a16:creationId xmlns:a16="http://schemas.microsoft.com/office/drawing/2014/main" id="{0D73D561-653C-420E-BC66-5DA51DD36C89}"/>
                </a:ext>
              </a:extLst>
            </p:cNvPr>
            <p:cNvCxnSpPr>
              <a:cxnSpLocks/>
            </p:cNvCxnSpPr>
            <p:nvPr userDrawn="1"/>
          </p:nvCxnSpPr>
          <p:spPr>
            <a:xfrm>
              <a:off x="1504814"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Connecteur droit 45">
              <a:extLst>
                <a:ext uri="{FF2B5EF4-FFF2-40B4-BE49-F238E27FC236}">
                  <a16:creationId xmlns:a16="http://schemas.microsoft.com/office/drawing/2014/main" id="{D3729D46-C590-474A-BF51-5B9D4359EB74}"/>
                </a:ext>
              </a:extLst>
            </p:cNvPr>
            <p:cNvCxnSpPr>
              <a:cxnSpLocks/>
            </p:cNvCxnSpPr>
            <p:nvPr userDrawn="1"/>
          </p:nvCxnSpPr>
          <p:spPr>
            <a:xfrm>
              <a:off x="2301137"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Connecteur droit 46">
              <a:extLst>
                <a:ext uri="{FF2B5EF4-FFF2-40B4-BE49-F238E27FC236}">
                  <a16:creationId xmlns:a16="http://schemas.microsoft.com/office/drawing/2014/main" id="{148D21A3-16A8-4ECB-832A-29159F1D20E9}"/>
                </a:ext>
              </a:extLst>
            </p:cNvPr>
            <p:cNvCxnSpPr>
              <a:cxnSpLocks/>
            </p:cNvCxnSpPr>
            <p:nvPr userDrawn="1"/>
          </p:nvCxnSpPr>
          <p:spPr>
            <a:xfrm>
              <a:off x="308377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DB217E3B-A68A-4BBD-889D-C078F6616CB6}"/>
                </a:ext>
              </a:extLst>
            </p:cNvPr>
            <p:cNvCxnSpPr>
              <a:cxnSpLocks/>
            </p:cNvCxnSpPr>
            <p:nvPr userDrawn="1"/>
          </p:nvCxnSpPr>
          <p:spPr>
            <a:xfrm>
              <a:off x="388009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Connecteur droit 48">
              <a:extLst>
                <a:ext uri="{FF2B5EF4-FFF2-40B4-BE49-F238E27FC236}">
                  <a16:creationId xmlns:a16="http://schemas.microsoft.com/office/drawing/2014/main" id="{3AC64796-B68D-4AE1-A16E-54663926A7FD}"/>
                </a:ext>
              </a:extLst>
            </p:cNvPr>
            <p:cNvCxnSpPr>
              <a:cxnSpLocks/>
            </p:cNvCxnSpPr>
            <p:nvPr userDrawn="1"/>
          </p:nvCxnSpPr>
          <p:spPr>
            <a:xfrm>
              <a:off x="465589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Connecteur droit 49">
              <a:extLst>
                <a:ext uri="{FF2B5EF4-FFF2-40B4-BE49-F238E27FC236}">
                  <a16:creationId xmlns:a16="http://schemas.microsoft.com/office/drawing/2014/main" id="{869D787A-5A6E-4ADB-BAAA-FC5EF3EF1BE0}"/>
                </a:ext>
              </a:extLst>
            </p:cNvPr>
            <p:cNvCxnSpPr>
              <a:cxnSpLocks/>
            </p:cNvCxnSpPr>
            <p:nvPr userDrawn="1"/>
          </p:nvCxnSpPr>
          <p:spPr>
            <a:xfrm>
              <a:off x="545221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1E371F89-9862-4F45-9CA4-A53BF2C3F720}"/>
                </a:ext>
              </a:extLst>
            </p:cNvPr>
            <p:cNvCxnSpPr>
              <a:cxnSpLocks/>
            </p:cNvCxnSpPr>
            <p:nvPr userDrawn="1"/>
          </p:nvCxnSpPr>
          <p:spPr>
            <a:xfrm>
              <a:off x="6234858"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819AC00F-FB14-4E51-ABB2-C72FB6C0A0F7}"/>
                </a:ext>
              </a:extLst>
            </p:cNvPr>
            <p:cNvCxnSpPr>
              <a:cxnSpLocks/>
            </p:cNvCxnSpPr>
            <p:nvPr userDrawn="1"/>
          </p:nvCxnSpPr>
          <p:spPr>
            <a:xfrm>
              <a:off x="7031181"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Connecteur droit 52">
              <a:extLst>
                <a:ext uri="{FF2B5EF4-FFF2-40B4-BE49-F238E27FC236}">
                  <a16:creationId xmlns:a16="http://schemas.microsoft.com/office/drawing/2014/main" id="{E083D041-D6E2-4DFF-A37E-21E03F46AF94}"/>
                </a:ext>
              </a:extLst>
            </p:cNvPr>
            <p:cNvCxnSpPr>
              <a:cxnSpLocks/>
            </p:cNvCxnSpPr>
            <p:nvPr userDrawn="1"/>
          </p:nvCxnSpPr>
          <p:spPr>
            <a:xfrm>
              <a:off x="7813820"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E4589E1D-9976-4550-917F-D88195CDCE9F}"/>
                </a:ext>
              </a:extLst>
            </p:cNvPr>
            <p:cNvCxnSpPr>
              <a:cxnSpLocks/>
            </p:cNvCxnSpPr>
            <p:nvPr userDrawn="1"/>
          </p:nvCxnSpPr>
          <p:spPr>
            <a:xfrm>
              <a:off x="8610143"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1065CC16-DED3-4048-8705-CA87554422D7}"/>
                </a:ext>
              </a:extLst>
            </p:cNvPr>
            <p:cNvCxnSpPr>
              <a:cxnSpLocks/>
            </p:cNvCxnSpPr>
            <p:nvPr userDrawn="1"/>
          </p:nvCxnSpPr>
          <p:spPr>
            <a:xfrm>
              <a:off x="9399625"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3" name="Groupe 132">
            <a:extLst>
              <a:ext uri="{FF2B5EF4-FFF2-40B4-BE49-F238E27FC236}">
                <a16:creationId xmlns:a16="http://schemas.microsoft.com/office/drawing/2014/main" id="{4EDC1B45-4090-4B45-80FB-8DF542E67EC0}"/>
              </a:ext>
              <a:ext uri="{C183D7F6-B498-43B3-948B-1728B52AA6E4}">
                <adec:decorative xmlns:adec="http://schemas.microsoft.com/office/drawing/2017/decorative" val="1"/>
              </a:ext>
            </a:extLst>
          </p:cNvPr>
          <p:cNvGrpSpPr/>
          <p:nvPr userDrawn="1"/>
        </p:nvGrpSpPr>
        <p:grpSpPr>
          <a:xfrm>
            <a:off x="1872910" y="4599626"/>
            <a:ext cx="8858463" cy="174171"/>
            <a:chOff x="1835966" y="4162015"/>
            <a:chExt cx="8858463" cy="174171"/>
          </a:xfrm>
        </p:grpSpPr>
        <p:sp>
          <p:nvSpPr>
            <p:cNvPr id="90" name="Oval 234">
              <a:extLst>
                <a:ext uri="{FF2B5EF4-FFF2-40B4-BE49-F238E27FC236}">
                  <a16:creationId xmlns:a16="http://schemas.microsoft.com/office/drawing/2014/main" id="{1EFAF30E-1CB4-4DCC-B1A8-30450AECDE71}"/>
                </a:ext>
                <a:ext uri="{C183D7F6-B498-43B3-948B-1728B52AA6E4}">
                  <adec:decorative xmlns:adec="http://schemas.microsoft.com/office/drawing/2017/decorative" val="1"/>
                </a:ext>
              </a:extLst>
            </p:cNvPr>
            <p:cNvSpPr/>
            <p:nvPr userDrawn="1"/>
          </p:nvSpPr>
          <p:spPr>
            <a:xfrm>
              <a:off x="183596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1" name="Oval 236">
              <a:extLst>
                <a:ext uri="{FF2B5EF4-FFF2-40B4-BE49-F238E27FC236}">
                  <a16:creationId xmlns:a16="http://schemas.microsoft.com/office/drawing/2014/main" id="{A53911EE-BFCB-48ED-9821-C8FD0449842D}"/>
                </a:ext>
                <a:ext uri="{C183D7F6-B498-43B3-948B-1728B52AA6E4}">
                  <adec:decorative xmlns:adec="http://schemas.microsoft.com/office/drawing/2017/decorative" val="1"/>
                </a:ext>
              </a:extLst>
            </p:cNvPr>
            <p:cNvSpPr/>
            <p:nvPr userDrawn="1"/>
          </p:nvSpPr>
          <p:spPr>
            <a:xfrm>
              <a:off x="2625447"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2" name="Oval 238">
              <a:extLst>
                <a:ext uri="{FF2B5EF4-FFF2-40B4-BE49-F238E27FC236}">
                  <a16:creationId xmlns:a16="http://schemas.microsoft.com/office/drawing/2014/main" id="{AE84E691-02AF-4C42-B3B7-EE46E825C03F}"/>
                </a:ext>
                <a:ext uri="{C183D7F6-B498-43B3-948B-1728B52AA6E4}">
                  <adec:decorative xmlns:adec="http://schemas.microsoft.com/office/drawing/2017/decorative" val="1"/>
                </a:ext>
              </a:extLst>
            </p:cNvPr>
            <p:cNvSpPr/>
            <p:nvPr userDrawn="1"/>
          </p:nvSpPr>
          <p:spPr>
            <a:xfrm>
              <a:off x="341492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3" name="Oval 240">
              <a:extLst>
                <a:ext uri="{FF2B5EF4-FFF2-40B4-BE49-F238E27FC236}">
                  <a16:creationId xmlns:a16="http://schemas.microsoft.com/office/drawing/2014/main" id="{EB9041A9-2967-41AF-BE0A-A7476B97B2CA}"/>
                </a:ext>
                <a:ext uri="{C183D7F6-B498-43B3-948B-1728B52AA6E4}">
                  <adec:decorative xmlns:adec="http://schemas.microsoft.com/office/drawing/2017/decorative" val="1"/>
                </a:ext>
              </a:extLst>
            </p:cNvPr>
            <p:cNvSpPr/>
            <p:nvPr userDrawn="1"/>
          </p:nvSpPr>
          <p:spPr>
            <a:xfrm>
              <a:off x="4204409"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4" name="Oval 242">
              <a:extLst>
                <a:ext uri="{FF2B5EF4-FFF2-40B4-BE49-F238E27FC236}">
                  <a16:creationId xmlns:a16="http://schemas.microsoft.com/office/drawing/2014/main" id="{2B7F05AE-8C2E-43EB-BBA0-897D173AF613}"/>
                </a:ext>
                <a:ext uri="{C183D7F6-B498-43B3-948B-1728B52AA6E4}">
                  <adec:decorative xmlns:adec="http://schemas.microsoft.com/office/drawing/2017/decorative" val="1"/>
                </a:ext>
              </a:extLst>
            </p:cNvPr>
            <p:cNvSpPr/>
            <p:nvPr userDrawn="1"/>
          </p:nvSpPr>
          <p:spPr>
            <a:xfrm>
              <a:off x="4993890"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5" name="Oval 244">
              <a:extLst>
                <a:ext uri="{FF2B5EF4-FFF2-40B4-BE49-F238E27FC236}">
                  <a16:creationId xmlns:a16="http://schemas.microsoft.com/office/drawing/2014/main" id="{4248E8A5-3D01-49ED-BEC6-0D27C4C50B7E}"/>
                </a:ext>
                <a:ext uri="{C183D7F6-B498-43B3-948B-1728B52AA6E4}">
                  <adec:decorative xmlns:adec="http://schemas.microsoft.com/office/drawing/2017/decorative" val="1"/>
                </a:ext>
              </a:extLst>
            </p:cNvPr>
            <p:cNvSpPr/>
            <p:nvPr userDrawn="1"/>
          </p:nvSpPr>
          <p:spPr>
            <a:xfrm>
              <a:off x="5783371"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6" name="Oval 246">
              <a:extLst>
                <a:ext uri="{FF2B5EF4-FFF2-40B4-BE49-F238E27FC236}">
                  <a16:creationId xmlns:a16="http://schemas.microsoft.com/office/drawing/2014/main" id="{A50B1FA2-FFAB-4A04-8C04-CF6BC1BCDC98}"/>
                </a:ext>
                <a:ext uri="{C183D7F6-B498-43B3-948B-1728B52AA6E4}">
                  <adec:decorative xmlns:adec="http://schemas.microsoft.com/office/drawing/2017/decorative" val="1"/>
                </a:ext>
              </a:extLst>
            </p:cNvPr>
            <p:cNvSpPr/>
            <p:nvPr userDrawn="1"/>
          </p:nvSpPr>
          <p:spPr>
            <a:xfrm>
              <a:off x="6572852"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7" name="Oval 248">
              <a:extLst>
                <a:ext uri="{FF2B5EF4-FFF2-40B4-BE49-F238E27FC236}">
                  <a16:creationId xmlns:a16="http://schemas.microsoft.com/office/drawing/2014/main" id="{B70F9284-E3A9-4E8C-9C28-93D985513A99}"/>
                </a:ext>
                <a:ext uri="{C183D7F6-B498-43B3-948B-1728B52AA6E4}">
                  <adec:decorative xmlns:adec="http://schemas.microsoft.com/office/drawing/2017/decorative" val="1"/>
                </a:ext>
              </a:extLst>
            </p:cNvPr>
            <p:cNvSpPr/>
            <p:nvPr userDrawn="1"/>
          </p:nvSpPr>
          <p:spPr>
            <a:xfrm>
              <a:off x="7362333"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8" name="Oval 250">
              <a:extLst>
                <a:ext uri="{FF2B5EF4-FFF2-40B4-BE49-F238E27FC236}">
                  <a16:creationId xmlns:a16="http://schemas.microsoft.com/office/drawing/2014/main" id="{494AA308-491E-44AE-A81D-E62D362FC479}"/>
                </a:ext>
                <a:ext uri="{C183D7F6-B498-43B3-948B-1728B52AA6E4}">
                  <adec:decorative xmlns:adec="http://schemas.microsoft.com/office/drawing/2017/decorative" val="1"/>
                </a:ext>
              </a:extLst>
            </p:cNvPr>
            <p:cNvSpPr/>
            <p:nvPr userDrawn="1"/>
          </p:nvSpPr>
          <p:spPr>
            <a:xfrm>
              <a:off x="8151814"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99" name="Oval 252">
              <a:extLst>
                <a:ext uri="{FF2B5EF4-FFF2-40B4-BE49-F238E27FC236}">
                  <a16:creationId xmlns:a16="http://schemas.microsoft.com/office/drawing/2014/main" id="{03B58A61-0691-4D1F-9A25-7CCB12DA9159}"/>
                </a:ext>
                <a:ext uri="{C183D7F6-B498-43B3-948B-1728B52AA6E4}">
                  <adec:decorative xmlns:adec="http://schemas.microsoft.com/office/drawing/2017/decorative" val="1"/>
                </a:ext>
              </a:extLst>
            </p:cNvPr>
            <p:cNvSpPr/>
            <p:nvPr userDrawn="1"/>
          </p:nvSpPr>
          <p:spPr>
            <a:xfrm>
              <a:off x="8941295"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00" name="Oval 254">
              <a:extLst>
                <a:ext uri="{FF2B5EF4-FFF2-40B4-BE49-F238E27FC236}">
                  <a16:creationId xmlns:a16="http://schemas.microsoft.com/office/drawing/2014/main" id="{57F5DE50-7369-4681-A8F6-5E935A517811}"/>
                </a:ext>
                <a:ext uri="{C183D7F6-B498-43B3-948B-1728B52AA6E4}">
                  <adec:decorative xmlns:adec="http://schemas.microsoft.com/office/drawing/2017/decorative" val="1"/>
                </a:ext>
              </a:extLst>
            </p:cNvPr>
            <p:cNvSpPr/>
            <p:nvPr userDrawn="1"/>
          </p:nvSpPr>
          <p:spPr>
            <a:xfrm>
              <a:off x="973077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01" name="Oval 256">
              <a:extLst>
                <a:ext uri="{FF2B5EF4-FFF2-40B4-BE49-F238E27FC236}">
                  <a16:creationId xmlns:a16="http://schemas.microsoft.com/office/drawing/2014/main" id="{4C666F7C-EBDE-456E-B607-1E0FA692438A}"/>
                </a:ext>
                <a:ext uri="{C183D7F6-B498-43B3-948B-1728B52AA6E4}">
                  <adec:decorative xmlns:adec="http://schemas.microsoft.com/office/drawing/2017/decorative" val="1"/>
                </a:ext>
              </a:extLst>
            </p:cNvPr>
            <p:cNvSpPr/>
            <p:nvPr userDrawn="1"/>
          </p:nvSpPr>
          <p:spPr>
            <a:xfrm>
              <a:off x="10520258"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grpSp>
      <p:grpSp>
        <p:nvGrpSpPr>
          <p:cNvPr id="105" name="Groupe 104">
            <a:extLst>
              <a:ext uri="{FF2B5EF4-FFF2-40B4-BE49-F238E27FC236}">
                <a16:creationId xmlns:a16="http://schemas.microsoft.com/office/drawing/2014/main" id="{FFFF66A7-062A-4A45-8A10-A8F847AF1847}"/>
              </a:ext>
              <a:ext uri="{C183D7F6-B498-43B3-948B-1728B52AA6E4}">
                <adec:decorative xmlns:adec="http://schemas.microsoft.com/office/drawing/2017/decorative" val="1"/>
              </a:ext>
            </a:extLst>
          </p:cNvPr>
          <p:cNvGrpSpPr/>
          <p:nvPr userDrawn="1"/>
        </p:nvGrpSpPr>
        <p:grpSpPr>
          <a:xfrm>
            <a:off x="2049387" y="2999128"/>
            <a:ext cx="8510121" cy="0"/>
            <a:chOff x="1504814" y="2488864"/>
            <a:chExt cx="8510121" cy="0"/>
          </a:xfrm>
        </p:grpSpPr>
        <p:cxnSp>
          <p:nvCxnSpPr>
            <p:cNvPr id="106" name="Connecteur droit 105">
              <a:extLst>
                <a:ext uri="{FF2B5EF4-FFF2-40B4-BE49-F238E27FC236}">
                  <a16:creationId xmlns:a16="http://schemas.microsoft.com/office/drawing/2014/main" id="{A2090933-BFE5-4598-998F-C2857039426F}"/>
                </a:ext>
              </a:extLst>
            </p:cNvPr>
            <p:cNvCxnSpPr>
              <a:cxnSpLocks/>
            </p:cNvCxnSpPr>
            <p:nvPr userDrawn="1"/>
          </p:nvCxnSpPr>
          <p:spPr>
            <a:xfrm>
              <a:off x="1504814"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C7E50B9E-AD14-448E-B2DF-ED1D0F490865}"/>
                </a:ext>
              </a:extLst>
            </p:cNvPr>
            <p:cNvCxnSpPr>
              <a:cxnSpLocks/>
            </p:cNvCxnSpPr>
            <p:nvPr userDrawn="1"/>
          </p:nvCxnSpPr>
          <p:spPr>
            <a:xfrm>
              <a:off x="2301137"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8" name="Connecteur droit 107">
              <a:extLst>
                <a:ext uri="{FF2B5EF4-FFF2-40B4-BE49-F238E27FC236}">
                  <a16:creationId xmlns:a16="http://schemas.microsoft.com/office/drawing/2014/main" id="{1F782020-9AE0-4B20-ACD4-057C60173A6C}"/>
                </a:ext>
              </a:extLst>
            </p:cNvPr>
            <p:cNvCxnSpPr>
              <a:cxnSpLocks/>
            </p:cNvCxnSpPr>
            <p:nvPr userDrawn="1"/>
          </p:nvCxnSpPr>
          <p:spPr>
            <a:xfrm>
              <a:off x="308377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9" name="Connecteur droit 108">
              <a:extLst>
                <a:ext uri="{FF2B5EF4-FFF2-40B4-BE49-F238E27FC236}">
                  <a16:creationId xmlns:a16="http://schemas.microsoft.com/office/drawing/2014/main" id="{DE1A502D-7651-4CBE-81DE-FF4F102DAA73}"/>
                </a:ext>
              </a:extLst>
            </p:cNvPr>
            <p:cNvCxnSpPr>
              <a:cxnSpLocks/>
            </p:cNvCxnSpPr>
            <p:nvPr userDrawn="1"/>
          </p:nvCxnSpPr>
          <p:spPr>
            <a:xfrm>
              <a:off x="388009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0" name="Connecteur droit 109">
              <a:extLst>
                <a:ext uri="{FF2B5EF4-FFF2-40B4-BE49-F238E27FC236}">
                  <a16:creationId xmlns:a16="http://schemas.microsoft.com/office/drawing/2014/main" id="{D4C29AAF-4E83-44DA-A084-3FF3C70F6155}"/>
                </a:ext>
              </a:extLst>
            </p:cNvPr>
            <p:cNvCxnSpPr>
              <a:cxnSpLocks/>
            </p:cNvCxnSpPr>
            <p:nvPr userDrawn="1"/>
          </p:nvCxnSpPr>
          <p:spPr>
            <a:xfrm>
              <a:off x="465589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1" name="Connecteur droit 110">
              <a:extLst>
                <a:ext uri="{FF2B5EF4-FFF2-40B4-BE49-F238E27FC236}">
                  <a16:creationId xmlns:a16="http://schemas.microsoft.com/office/drawing/2014/main" id="{AC5616E9-1DAC-4713-A257-8682DD24AC5C}"/>
                </a:ext>
              </a:extLst>
            </p:cNvPr>
            <p:cNvCxnSpPr>
              <a:cxnSpLocks/>
            </p:cNvCxnSpPr>
            <p:nvPr userDrawn="1"/>
          </p:nvCxnSpPr>
          <p:spPr>
            <a:xfrm>
              <a:off x="545221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2" name="Connecteur droit 111">
              <a:extLst>
                <a:ext uri="{FF2B5EF4-FFF2-40B4-BE49-F238E27FC236}">
                  <a16:creationId xmlns:a16="http://schemas.microsoft.com/office/drawing/2014/main" id="{ACDC726D-AB0E-4ED3-82DB-9DD54ADB100A}"/>
                </a:ext>
              </a:extLst>
            </p:cNvPr>
            <p:cNvCxnSpPr>
              <a:cxnSpLocks/>
            </p:cNvCxnSpPr>
            <p:nvPr userDrawn="1"/>
          </p:nvCxnSpPr>
          <p:spPr>
            <a:xfrm>
              <a:off x="6234858"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Connecteur droit 112">
              <a:extLst>
                <a:ext uri="{FF2B5EF4-FFF2-40B4-BE49-F238E27FC236}">
                  <a16:creationId xmlns:a16="http://schemas.microsoft.com/office/drawing/2014/main" id="{12F1E4A6-E07E-4550-AB72-53438E0C4F0E}"/>
                </a:ext>
              </a:extLst>
            </p:cNvPr>
            <p:cNvCxnSpPr>
              <a:cxnSpLocks/>
            </p:cNvCxnSpPr>
            <p:nvPr userDrawn="1"/>
          </p:nvCxnSpPr>
          <p:spPr>
            <a:xfrm>
              <a:off x="7031181"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Connecteur droit 113">
              <a:extLst>
                <a:ext uri="{FF2B5EF4-FFF2-40B4-BE49-F238E27FC236}">
                  <a16:creationId xmlns:a16="http://schemas.microsoft.com/office/drawing/2014/main" id="{6B638F82-2127-4858-AA45-F08A1CADABB9}"/>
                </a:ext>
              </a:extLst>
            </p:cNvPr>
            <p:cNvCxnSpPr>
              <a:cxnSpLocks/>
            </p:cNvCxnSpPr>
            <p:nvPr userDrawn="1"/>
          </p:nvCxnSpPr>
          <p:spPr>
            <a:xfrm>
              <a:off x="7813820"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Connecteur droit 114">
              <a:extLst>
                <a:ext uri="{FF2B5EF4-FFF2-40B4-BE49-F238E27FC236}">
                  <a16:creationId xmlns:a16="http://schemas.microsoft.com/office/drawing/2014/main" id="{028005E8-9894-4966-8BDE-95577A6039DC}"/>
                </a:ext>
              </a:extLst>
            </p:cNvPr>
            <p:cNvCxnSpPr>
              <a:cxnSpLocks/>
            </p:cNvCxnSpPr>
            <p:nvPr userDrawn="1"/>
          </p:nvCxnSpPr>
          <p:spPr>
            <a:xfrm>
              <a:off x="8610143"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Connecteur droit 115">
              <a:extLst>
                <a:ext uri="{FF2B5EF4-FFF2-40B4-BE49-F238E27FC236}">
                  <a16:creationId xmlns:a16="http://schemas.microsoft.com/office/drawing/2014/main" id="{CFFBFEB2-9943-4D83-86DB-1A86AC15E8EF}"/>
                </a:ext>
              </a:extLst>
            </p:cNvPr>
            <p:cNvCxnSpPr>
              <a:cxnSpLocks/>
            </p:cNvCxnSpPr>
            <p:nvPr userDrawn="1"/>
          </p:nvCxnSpPr>
          <p:spPr>
            <a:xfrm>
              <a:off x="9399625"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4" name="Groupe 133">
            <a:extLst>
              <a:ext uri="{FF2B5EF4-FFF2-40B4-BE49-F238E27FC236}">
                <a16:creationId xmlns:a16="http://schemas.microsoft.com/office/drawing/2014/main" id="{67045F09-8CF5-4E51-A65C-54F8BF015868}"/>
              </a:ext>
              <a:ext uri="{C183D7F6-B498-43B3-948B-1728B52AA6E4}">
                <adec:decorative xmlns:adec="http://schemas.microsoft.com/office/drawing/2017/decorative" val="1"/>
              </a:ext>
            </a:extLst>
          </p:cNvPr>
          <p:cNvGrpSpPr/>
          <p:nvPr userDrawn="1"/>
        </p:nvGrpSpPr>
        <p:grpSpPr>
          <a:xfrm>
            <a:off x="1872910" y="2903401"/>
            <a:ext cx="8858463" cy="174171"/>
            <a:chOff x="1835966" y="4162015"/>
            <a:chExt cx="8858463" cy="174171"/>
          </a:xfrm>
        </p:grpSpPr>
        <p:sp>
          <p:nvSpPr>
            <p:cNvPr id="135" name="Oval 234">
              <a:extLst>
                <a:ext uri="{FF2B5EF4-FFF2-40B4-BE49-F238E27FC236}">
                  <a16:creationId xmlns:a16="http://schemas.microsoft.com/office/drawing/2014/main" id="{09B4CFFD-0C29-4685-915E-4DC40D4DFD91}"/>
                </a:ext>
                <a:ext uri="{C183D7F6-B498-43B3-948B-1728B52AA6E4}">
                  <adec:decorative xmlns:adec="http://schemas.microsoft.com/office/drawing/2017/decorative" val="1"/>
                </a:ext>
              </a:extLst>
            </p:cNvPr>
            <p:cNvSpPr/>
            <p:nvPr userDrawn="1"/>
          </p:nvSpPr>
          <p:spPr>
            <a:xfrm>
              <a:off x="183596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36" name="Oval 236">
              <a:extLst>
                <a:ext uri="{FF2B5EF4-FFF2-40B4-BE49-F238E27FC236}">
                  <a16:creationId xmlns:a16="http://schemas.microsoft.com/office/drawing/2014/main" id="{736381B7-7D05-4040-9A1B-1918415768F3}"/>
                </a:ext>
                <a:ext uri="{C183D7F6-B498-43B3-948B-1728B52AA6E4}">
                  <adec:decorative xmlns:adec="http://schemas.microsoft.com/office/drawing/2017/decorative" val="1"/>
                </a:ext>
              </a:extLst>
            </p:cNvPr>
            <p:cNvSpPr/>
            <p:nvPr userDrawn="1"/>
          </p:nvSpPr>
          <p:spPr>
            <a:xfrm>
              <a:off x="2625447"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37" name="Oval 238">
              <a:extLst>
                <a:ext uri="{FF2B5EF4-FFF2-40B4-BE49-F238E27FC236}">
                  <a16:creationId xmlns:a16="http://schemas.microsoft.com/office/drawing/2014/main" id="{4F77152F-41F4-45EC-B530-B38C5111C2BA}"/>
                </a:ext>
                <a:ext uri="{C183D7F6-B498-43B3-948B-1728B52AA6E4}">
                  <adec:decorative xmlns:adec="http://schemas.microsoft.com/office/drawing/2017/decorative" val="1"/>
                </a:ext>
              </a:extLst>
            </p:cNvPr>
            <p:cNvSpPr/>
            <p:nvPr userDrawn="1"/>
          </p:nvSpPr>
          <p:spPr>
            <a:xfrm>
              <a:off x="341492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38" name="Oval 240">
              <a:extLst>
                <a:ext uri="{FF2B5EF4-FFF2-40B4-BE49-F238E27FC236}">
                  <a16:creationId xmlns:a16="http://schemas.microsoft.com/office/drawing/2014/main" id="{8FB428D5-0A0E-4CF3-A223-9F4F7B386105}"/>
                </a:ext>
                <a:ext uri="{C183D7F6-B498-43B3-948B-1728B52AA6E4}">
                  <adec:decorative xmlns:adec="http://schemas.microsoft.com/office/drawing/2017/decorative" val="1"/>
                </a:ext>
              </a:extLst>
            </p:cNvPr>
            <p:cNvSpPr/>
            <p:nvPr userDrawn="1"/>
          </p:nvSpPr>
          <p:spPr>
            <a:xfrm>
              <a:off x="4204409"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39" name="Oval 242">
              <a:extLst>
                <a:ext uri="{FF2B5EF4-FFF2-40B4-BE49-F238E27FC236}">
                  <a16:creationId xmlns:a16="http://schemas.microsoft.com/office/drawing/2014/main" id="{A4275727-B33C-4EB0-9E6E-7CE33560321C}"/>
                </a:ext>
                <a:ext uri="{C183D7F6-B498-43B3-948B-1728B52AA6E4}">
                  <adec:decorative xmlns:adec="http://schemas.microsoft.com/office/drawing/2017/decorative" val="1"/>
                </a:ext>
              </a:extLst>
            </p:cNvPr>
            <p:cNvSpPr/>
            <p:nvPr userDrawn="1"/>
          </p:nvSpPr>
          <p:spPr>
            <a:xfrm>
              <a:off x="4993890"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0" name="Oval 244">
              <a:extLst>
                <a:ext uri="{FF2B5EF4-FFF2-40B4-BE49-F238E27FC236}">
                  <a16:creationId xmlns:a16="http://schemas.microsoft.com/office/drawing/2014/main" id="{7998F366-05B2-42D3-9B4E-CD7F91FB9396}"/>
                </a:ext>
                <a:ext uri="{C183D7F6-B498-43B3-948B-1728B52AA6E4}">
                  <adec:decorative xmlns:adec="http://schemas.microsoft.com/office/drawing/2017/decorative" val="1"/>
                </a:ext>
              </a:extLst>
            </p:cNvPr>
            <p:cNvSpPr/>
            <p:nvPr userDrawn="1"/>
          </p:nvSpPr>
          <p:spPr>
            <a:xfrm>
              <a:off x="5783371"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1" name="Oval 246">
              <a:extLst>
                <a:ext uri="{FF2B5EF4-FFF2-40B4-BE49-F238E27FC236}">
                  <a16:creationId xmlns:a16="http://schemas.microsoft.com/office/drawing/2014/main" id="{8593BF6C-17E2-4AB7-85D7-0B93D2376884}"/>
                </a:ext>
                <a:ext uri="{C183D7F6-B498-43B3-948B-1728B52AA6E4}">
                  <adec:decorative xmlns:adec="http://schemas.microsoft.com/office/drawing/2017/decorative" val="1"/>
                </a:ext>
              </a:extLst>
            </p:cNvPr>
            <p:cNvSpPr/>
            <p:nvPr userDrawn="1"/>
          </p:nvSpPr>
          <p:spPr>
            <a:xfrm>
              <a:off x="6572852"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2" name="Oval 248">
              <a:extLst>
                <a:ext uri="{FF2B5EF4-FFF2-40B4-BE49-F238E27FC236}">
                  <a16:creationId xmlns:a16="http://schemas.microsoft.com/office/drawing/2014/main" id="{74F85EBE-E43B-4B81-85F1-89969EC56D55}"/>
                </a:ext>
                <a:ext uri="{C183D7F6-B498-43B3-948B-1728B52AA6E4}">
                  <adec:decorative xmlns:adec="http://schemas.microsoft.com/office/drawing/2017/decorative" val="1"/>
                </a:ext>
              </a:extLst>
            </p:cNvPr>
            <p:cNvSpPr/>
            <p:nvPr userDrawn="1"/>
          </p:nvSpPr>
          <p:spPr>
            <a:xfrm>
              <a:off x="7362333"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3" name="Oval 250">
              <a:extLst>
                <a:ext uri="{FF2B5EF4-FFF2-40B4-BE49-F238E27FC236}">
                  <a16:creationId xmlns:a16="http://schemas.microsoft.com/office/drawing/2014/main" id="{16C21525-8829-45F3-8C9F-05274678E7C1}"/>
                </a:ext>
                <a:ext uri="{C183D7F6-B498-43B3-948B-1728B52AA6E4}">
                  <adec:decorative xmlns:adec="http://schemas.microsoft.com/office/drawing/2017/decorative" val="1"/>
                </a:ext>
              </a:extLst>
            </p:cNvPr>
            <p:cNvSpPr/>
            <p:nvPr userDrawn="1"/>
          </p:nvSpPr>
          <p:spPr>
            <a:xfrm>
              <a:off x="8151814"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4" name="Oval 252">
              <a:extLst>
                <a:ext uri="{FF2B5EF4-FFF2-40B4-BE49-F238E27FC236}">
                  <a16:creationId xmlns:a16="http://schemas.microsoft.com/office/drawing/2014/main" id="{8FFF03BC-2EFF-4AF5-B788-A1FEA5378092}"/>
                </a:ext>
                <a:ext uri="{C183D7F6-B498-43B3-948B-1728B52AA6E4}">
                  <adec:decorative xmlns:adec="http://schemas.microsoft.com/office/drawing/2017/decorative" val="1"/>
                </a:ext>
              </a:extLst>
            </p:cNvPr>
            <p:cNvSpPr/>
            <p:nvPr userDrawn="1"/>
          </p:nvSpPr>
          <p:spPr>
            <a:xfrm>
              <a:off x="8941295"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5" name="Oval 254">
              <a:extLst>
                <a:ext uri="{FF2B5EF4-FFF2-40B4-BE49-F238E27FC236}">
                  <a16:creationId xmlns:a16="http://schemas.microsoft.com/office/drawing/2014/main" id="{D811BD14-6461-4DD9-9A2C-BFC2C955390B}"/>
                </a:ext>
                <a:ext uri="{C183D7F6-B498-43B3-948B-1728B52AA6E4}">
                  <adec:decorative xmlns:adec="http://schemas.microsoft.com/office/drawing/2017/decorative" val="1"/>
                </a:ext>
              </a:extLst>
            </p:cNvPr>
            <p:cNvSpPr/>
            <p:nvPr userDrawn="1"/>
          </p:nvSpPr>
          <p:spPr>
            <a:xfrm>
              <a:off x="973077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46" name="Oval 256">
              <a:extLst>
                <a:ext uri="{FF2B5EF4-FFF2-40B4-BE49-F238E27FC236}">
                  <a16:creationId xmlns:a16="http://schemas.microsoft.com/office/drawing/2014/main" id="{929BB859-9DB9-433D-8C7B-91E7FED48B59}"/>
                </a:ext>
                <a:ext uri="{C183D7F6-B498-43B3-948B-1728B52AA6E4}">
                  <adec:decorative xmlns:adec="http://schemas.microsoft.com/office/drawing/2017/decorative" val="1"/>
                </a:ext>
              </a:extLst>
            </p:cNvPr>
            <p:cNvSpPr/>
            <p:nvPr userDrawn="1"/>
          </p:nvSpPr>
          <p:spPr>
            <a:xfrm>
              <a:off x="1052025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grpSp>
      <p:pic>
        <p:nvPicPr>
          <p:cNvPr id="159" name="Graphique 158">
            <a:extLst>
              <a:ext uri="{FF2B5EF4-FFF2-40B4-BE49-F238E27FC236}">
                <a16:creationId xmlns:a16="http://schemas.microsoft.com/office/drawing/2014/main" id="{A24C8354-AD07-4B50-9334-314D6B2B101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6237133"/>
            <a:ext cx="12191999" cy="620867"/>
          </a:xfrm>
          <a:prstGeom prst="rect">
            <a:avLst/>
          </a:prstGeom>
        </p:spPr>
      </p:pic>
      <p:sp>
        <p:nvSpPr>
          <p:cNvPr id="160" name="Espace réservé de la date 2">
            <a:extLst>
              <a:ext uri="{FF2B5EF4-FFF2-40B4-BE49-F238E27FC236}">
                <a16:creationId xmlns:a16="http://schemas.microsoft.com/office/drawing/2014/main" id="{D3F09D93-A56A-41E4-A3BA-42472B0A3850}"/>
              </a:ext>
            </a:extLst>
          </p:cNvPr>
          <p:cNvSpPr>
            <a:spLocks noGrp="1"/>
          </p:cNvSpPr>
          <p:nvPr>
            <p:ph type="dt" sz="half" idx="10"/>
          </p:nvPr>
        </p:nvSpPr>
        <p:spPr>
          <a:xfrm>
            <a:off x="838200" y="6356350"/>
            <a:ext cx="2743200" cy="365125"/>
          </a:xfrm>
          <a:prstGeom prst="rect">
            <a:avLst/>
          </a:prstGeom>
        </p:spPr>
        <p:txBody>
          <a:bodyPr rtlCol="0"/>
          <a:lstStyle>
            <a:lvl1pPr>
              <a:defRPr>
                <a:solidFill>
                  <a:schemeClr val="bg1"/>
                </a:solidFill>
              </a:defRPr>
            </a:lvl1pPr>
          </a:lstStyle>
          <a:p>
            <a:pPr rtl="0"/>
            <a:r>
              <a:rPr lang="fr-CA" noProof="0"/>
              <a:t>20XX</a:t>
            </a:r>
          </a:p>
        </p:txBody>
      </p:sp>
      <p:sp>
        <p:nvSpPr>
          <p:cNvPr id="161" name="Espace réservé du pied de page 3">
            <a:extLst>
              <a:ext uri="{FF2B5EF4-FFF2-40B4-BE49-F238E27FC236}">
                <a16:creationId xmlns:a16="http://schemas.microsoft.com/office/drawing/2014/main" id="{5951592E-5737-43C9-B6B0-D134076610B8}"/>
              </a:ext>
            </a:extLst>
          </p:cNvPr>
          <p:cNvSpPr>
            <a:spLocks noGrp="1"/>
          </p:cNvSpPr>
          <p:nvPr>
            <p:ph type="ftr" sz="quarter" idx="11"/>
          </p:nvPr>
        </p:nvSpPr>
        <p:spPr>
          <a:xfrm>
            <a:off x="4038600" y="6356350"/>
            <a:ext cx="4114800" cy="365125"/>
          </a:xfrm>
          <a:prstGeom prst="rect">
            <a:avLst/>
          </a:prstGeom>
        </p:spPr>
        <p:txBody>
          <a:bodyPr rtlCol="0"/>
          <a:lstStyle>
            <a:lvl1pPr>
              <a:defRPr>
                <a:solidFill>
                  <a:schemeClr val="bg1"/>
                </a:solidFill>
              </a:defRPr>
            </a:lvl1pPr>
          </a:lstStyle>
          <a:p>
            <a:pPr rtl="0"/>
            <a:r>
              <a:rPr lang="fr-CA" noProof="0"/>
              <a:t>Présentation rapide</a:t>
            </a:r>
          </a:p>
        </p:txBody>
      </p:sp>
      <p:sp>
        <p:nvSpPr>
          <p:cNvPr id="162" name="Espace réservé à la diapositive 4">
            <a:extLst>
              <a:ext uri="{FF2B5EF4-FFF2-40B4-BE49-F238E27FC236}">
                <a16:creationId xmlns:a16="http://schemas.microsoft.com/office/drawing/2014/main" id="{3B542197-0399-4FBD-A10C-B97A68AA2A07}"/>
              </a:ext>
            </a:extLst>
          </p:cNvPr>
          <p:cNvSpPr>
            <a:spLocks noGrp="1"/>
          </p:cNvSpPr>
          <p:nvPr>
            <p:ph type="sldNum" sz="quarter" idx="12"/>
          </p:nvPr>
        </p:nvSpPr>
        <p:spPr>
          <a:xfrm>
            <a:off x="8610600" y="6356350"/>
            <a:ext cx="2743200" cy="365125"/>
          </a:xfrm>
          <a:prstGeom prst="rect">
            <a:avLst/>
          </a:prstGeom>
        </p:spPr>
        <p:txBody>
          <a:bodyPr rtlCol="0"/>
          <a:lstStyle>
            <a:lvl1pPr>
              <a:defRPr>
                <a:solidFill>
                  <a:schemeClr val="bg1"/>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3706256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nnées financièr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D96D4A-16D3-4C35-A383-2DF039D54CF4}"/>
              </a:ext>
            </a:extLst>
          </p:cNvPr>
          <p:cNvSpPr>
            <a:spLocks noGrp="1"/>
          </p:cNvSpPr>
          <p:nvPr>
            <p:ph type="title" hasCustomPrompt="1"/>
          </p:nvPr>
        </p:nvSpPr>
        <p:spPr>
          <a:xfrm>
            <a:off x="819728" y="317739"/>
            <a:ext cx="4114800" cy="623923"/>
          </a:xfrm>
          <a:prstGeom prst="rect">
            <a:avLst/>
          </a:prstGeom>
        </p:spPr>
        <p:txBody>
          <a:bodyPr rtlCol="0" anchor="ctr"/>
          <a:lstStyle>
            <a:lvl1pPr>
              <a:defRPr sz="2400" cap="all" spc="100" baseline="0">
                <a:solidFill>
                  <a:schemeClr val="tx2"/>
                </a:solidFill>
              </a:defRPr>
            </a:lvl1pPr>
          </a:lstStyle>
          <a:p>
            <a:pPr rtl="0"/>
            <a:r>
              <a:rPr lang="fr-CA" noProof="0"/>
              <a:t>Cliquez pour ajouter un titre</a:t>
            </a:r>
          </a:p>
        </p:txBody>
      </p:sp>
      <p:sp>
        <p:nvSpPr>
          <p:cNvPr id="10" name="Espace réservé du contenu 9">
            <a:extLst>
              <a:ext uri="{FF2B5EF4-FFF2-40B4-BE49-F238E27FC236}">
                <a16:creationId xmlns:a16="http://schemas.microsoft.com/office/drawing/2014/main" id="{FF255611-8280-41F3-A5FA-821E144AEAE7}"/>
              </a:ext>
            </a:extLst>
          </p:cNvPr>
          <p:cNvSpPr>
            <a:spLocks noGrp="1"/>
          </p:cNvSpPr>
          <p:nvPr>
            <p:ph sz="quarter" idx="15" hasCustomPrompt="1"/>
          </p:nvPr>
        </p:nvSpPr>
        <p:spPr>
          <a:xfrm>
            <a:off x="914400" y="905856"/>
            <a:ext cx="5759450" cy="5047269"/>
          </a:xfrm>
          <a:prstGeom prst="rect">
            <a:avLst/>
          </a:prstGeom>
        </p:spPr>
        <p:txBody>
          <a:bodyPr rtlCol="0"/>
          <a:lstStyle>
            <a:lvl1pPr marL="0" indent="0">
              <a:buNone/>
              <a:defRPr sz="1800" cap="all" baseline="0">
                <a:solidFill>
                  <a:schemeClr val="accent5">
                    <a:lumMod val="50000"/>
                  </a:schemeClr>
                </a:solidFill>
              </a:defRPr>
            </a:lvl1pPr>
            <a:lvl2pPr marL="457200" indent="0">
              <a:buNone/>
              <a:defRPr sz="1600" cap="all" baseline="0">
                <a:solidFill>
                  <a:schemeClr val="accent5">
                    <a:lumMod val="50000"/>
                  </a:schemeClr>
                </a:solidFill>
              </a:defRPr>
            </a:lvl2pPr>
            <a:lvl3pPr marL="914400" indent="0">
              <a:buNone/>
              <a:defRPr sz="1400" cap="all" baseline="0">
                <a:solidFill>
                  <a:schemeClr val="accent5">
                    <a:lumMod val="50000"/>
                  </a:schemeClr>
                </a:solidFill>
              </a:defRPr>
            </a:lvl3pPr>
            <a:lvl4pPr marL="1371600" indent="0">
              <a:buNone/>
              <a:defRPr sz="1200" cap="all" baseline="0">
                <a:solidFill>
                  <a:schemeClr val="accent5">
                    <a:lumMod val="50000"/>
                  </a:schemeClr>
                </a:solidFill>
              </a:defRPr>
            </a:lvl4pPr>
            <a:lvl5pPr marL="1828800" indent="0">
              <a:buNone/>
              <a:defRPr sz="1200" cap="all" baseline="0">
                <a:solidFill>
                  <a:schemeClr val="accent5">
                    <a:lumMod val="50000"/>
                  </a:schemeClr>
                </a:solidFill>
              </a:defRPr>
            </a:lvl5pPr>
          </a:lstStyle>
          <a:p>
            <a:pPr lvl="0" rtl="0"/>
            <a:r>
              <a:rPr lang="fr-CA" noProof="0"/>
              <a:t>Cliquez pour ajouter du contenu</a:t>
            </a:r>
          </a:p>
        </p:txBody>
      </p:sp>
      <p:sp>
        <p:nvSpPr>
          <p:cNvPr id="3" name="Espace réservé de la date 2">
            <a:extLst>
              <a:ext uri="{FF2B5EF4-FFF2-40B4-BE49-F238E27FC236}">
                <a16:creationId xmlns:a16="http://schemas.microsoft.com/office/drawing/2014/main" id="{33453DB9-3C4B-4136-96D2-08A7D5AD418F}"/>
              </a:ext>
            </a:extLst>
          </p:cNvPr>
          <p:cNvSpPr>
            <a:spLocks noGrp="1"/>
          </p:cNvSpPr>
          <p:nvPr>
            <p:ph type="dt" sz="half" idx="10"/>
          </p:nvPr>
        </p:nvSpPr>
        <p:spPr>
          <a:xfrm>
            <a:off x="838200" y="6356350"/>
            <a:ext cx="2743200" cy="365125"/>
          </a:xfrm>
          <a:prstGeom prst="rect">
            <a:avLst/>
          </a:prstGeom>
        </p:spPr>
        <p:txBody>
          <a:bodyPr rtlCol="0"/>
          <a:lstStyle/>
          <a:p>
            <a:pPr rtl="0"/>
            <a:r>
              <a:rPr lang="fr-CA" noProof="0"/>
              <a:t>20XX</a:t>
            </a:r>
          </a:p>
        </p:txBody>
      </p:sp>
      <p:sp>
        <p:nvSpPr>
          <p:cNvPr id="4" name="Espace réservé du pied de page 3">
            <a:extLst>
              <a:ext uri="{FF2B5EF4-FFF2-40B4-BE49-F238E27FC236}">
                <a16:creationId xmlns:a16="http://schemas.microsoft.com/office/drawing/2014/main" id="{81464841-801A-499A-BFD2-9731D2D89C25}"/>
              </a:ext>
            </a:extLst>
          </p:cNvPr>
          <p:cNvSpPr>
            <a:spLocks noGrp="1"/>
          </p:cNvSpPr>
          <p:nvPr>
            <p:ph type="ftr" sz="quarter" idx="11"/>
          </p:nvPr>
        </p:nvSpPr>
        <p:spPr>
          <a:xfrm>
            <a:off x="4038600" y="6356350"/>
            <a:ext cx="4114800" cy="365125"/>
          </a:xfrm>
          <a:prstGeom prst="rect">
            <a:avLst/>
          </a:prstGeom>
        </p:spPr>
        <p:txBody>
          <a:bodyPr rtlCol="0"/>
          <a:lstStyle/>
          <a:p>
            <a:pPr rtl="0"/>
            <a:r>
              <a:rPr lang="fr-CA" noProof="0"/>
              <a:t>Présentation rapide</a:t>
            </a:r>
          </a:p>
        </p:txBody>
      </p:sp>
      <p:sp>
        <p:nvSpPr>
          <p:cNvPr id="8" name="Espace réservé pour l’image 8">
            <a:extLst>
              <a:ext uri="{FF2B5EF4-FFF2-40B4-BE49-F238E27FC236}">
                <a16:creationId xmlns:a16="http://schemas.microsoft.com/office/drawing/2014/main" id="{A6BF61C1-4A8C-44D4-901D-E065B7B42A25}"/>
              </a:ext>
            </a:extLst>
          </p:cNvPr>
          <p:cNvSpPr>
            <a:spLocks noGrp="1"/>
          </p:cNvSpPr>
          <p:nvPr>
            <p:ph type="pic" sz="quarter" idx="14" hasCustomPrompt="1"/>
          </p:nvPr>
        </p:nvSpPr>
        <p:spPr>
          <a:xfrm>
            <a:off x="7598229" y="0"/>
            <a:ext cx="4593770" cy="6858000"/>
          </a:xfrm>
          <a:prstGeom prst="rect">
            <a:avLst/>
          </a:prstGeom>
        </p:spPr>
        <p:txBody>
          <a:bodyPr rtlCol="0"/>
          <a:lstStyle>
            <a:lvl1pPr marL="0" indent="0" algn="ctr">
              <a:buNone/>
              <a:defRPr/>
            </a:lvl1pPr>
          </a:lstStyle>
          <a:p>
            <a:pPr rtl="0"/>
            <a:r>
              <a:rPr lang="fr-CA" noProof="0"/>
              <a:t>Cliquez pour ajouter une photo</a:t>
            </a:r>
          </a:p>
        </p:txBody>
      </p:sp>
      <p:sp>
        <p:nvSpPr>
          <p:cNvPr id="5" name="Espace réservé à la diapositive 4">
            <a:extLst>
              <a:ext uri="{FF2B5EF4-FFF2-40B4-BE49-F238E27FC236}">
                <a16:creationId xmlns:a16="http://schemas.microsoft.com/office/drawing/2014/main" id="{F9C78F9D-CD73-4D53-A871-D6C0B643A68D}"/>
              </a:ext>
            </a:extLst>
          </p:cNvPr>
          <p:cNvSpPr>
            <a:spLocks noGrp="1"/>
          </p:cNvSpPr>
          <p:nvPr>
            <p:ph type="sldNum" sz="quarter" idx="12"/>
          </p:nvPr>
        </p:nvSpPr>
        <p:spPr>
          <a:xfrm>
            <a:off x="8610600" y="6356350"/>
            <a:ext cx="2743200" cy="365125"/>
          </a:xfrm>
          <a:prstGeom prst="rect">
            <a:avLst/>
          </a:prstGeom>
        </p:spPr>
        <p:txBody>
          <a:bodyPr rtlCol="0"/>
          <a:lstStyle>
            <a:lvl1pPr>
              <a:defRPr>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378806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équipe 4-Up">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7726902C-381D-4629-AF04-0689A76C513B}"/>
              </a:ext>
              <a:ext uri="{C183D7F6-B498-43B3-948B-1728B52AA6E4}">
                <adec:decorative xmlns:adec="http://schemas.microsoft.com/office/drawing/2017/decorative" val="1"/>
              </a:ext>
            </a:extLst>
          </p:cNvPr>
          <p:cNvSpPr/>
          <p:nvPr userDrawn="1"/>
        </p:nvSpPr>
        <p:spPr>
          <a:xfrm>
            <a:off x="-1" y="4354286"/>
            <a:ext cx="12192001" cy="2503713"/>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F480C3F3-53A4-4049-96CE-C6C4EB9DA62C}"/>
              </a:ext>
            </a:extLst>
          </p:cNvPr>
          <p:cNvSpPr>
            <a:spLocks noGrp="1"/>
          </p:cNvSpPr>
          <p:nvPr>
            <p:ph type="title" hasCustomPrompt="1"/>
          </p:nvPr>
        </p:nvSpPr>
        <p:spPr>
          <a:xfrm>
            <a:off x="4038600" y="544286"/>
            <a:ext cx="4114800" cy="747929"/>
          </a:xfrm>
          <a:prstGeom prst="rect">
            <a:avLst/>
          </a:prstGeom>
        </p:spPr>
        <p:txBody>
          <a:bodyPr rtlCol="0" anchor="ctr"/>
          <a:lstStyle>
            <a:lvl1pPr algn="ctr">
              <a:defRPr sz="2400" cap="all" spc="100" baseline="0">
                <a:solidFill>
                  <a:schemeClr val="accent2"/>
                </a:solidFill>
              </a:defRPr>
            </a:lvl1pPr>
          </a:lstStyle>
          <a:p>
            <a:pPr rtl="0"/>
            <a:r>
              <a:rPr lang="fr-CA" noProof="0"/>
              <a:t>Cliquez pour ajouter un titre</a:t>
            </a:r>
          </a:p>
        </p:txBody>
      </p:sp>
      <p:sp>
        <p:nvSpPr>
          <p:cNvPr id="10" name="Espace réservé d’image 9">
            <a:extLst>
              <a:ext uri="{FF2B5EF4-FFF2-40B4-BE49-F238E27FC236}">
                <a16:creationId xmlns:a16="http://schemas.microsoft.com/office/drawing/2014/main" id="{3F669E6E-28BD-4FC9-BFB3-B42707D25AE2}"/>
              </a:ext>
            </a:extLst>
          </p:cNvPr>
          <p:cNvSpPr>
            <a:spLocks noGrp="1"/>
          </p:cNvSpPr>
          <p:nvPr>
            <p:ph type="pic" sz="quarter" idx="14" hasCustomPrompt="1"/>
          </p:nvPr>
        </p:nvSpPr>
        <p:spPr>
          <a:xfrm>
            <a:off x="897731" y="2427897"/>
            <a:ext cx="2099702" cy="2115227"/>
          </a:xfrm>
          <a:prstGeom prst="rect">
            <a:avLst/>
          </a:prstGeom>
        </p:spPr>
        <p:txBody>
          <a:bodyPr rtlCol="0"/>
          <a:lstStyle>
            <a:lvl1pPr marL="0" indent="0" algn="ctr">
              <a:buNone/>
              <a:defRPr/>
            </a:lvl1pPr>
          </a:lstStyle>
          <a:p>
            <a:pPr rtl="0"/>
            <a:r>
              <a:rPr lang="fr-CA" noProof="0"/>
              <a:t>Cliquez pour ajouter une photo</a:t>
            </a:r>
          </a:p>
        </p:txBody>
      </p:sp>
      <p:sp>
        <p:nvSpPr>
          <p:cNvPr id="14" name="Espace réservé au texte 10">
            <a:extLst>
              <a:ext uri="{FF2B5EF4-FFF2-40B4-BE49-F238E27FC236}">
                <a16:creationId xmlns:a16="http://schemas.microsoft.com/office/drawing/2014/main" id="{B0CE1D3C-6E95-41C8-9202-B6BACEA97CBA}"/>
              </a:ext>
            </a:extLst>
          </p:cNvPr>
          <p:cNvSpPr>
            <a:spLocks noGrp="1"/>
          </p:cNvSpPr>
          <p:nvPr>
            <p:ph type="body" sz="quarter" idx="18" hasCustomPrompt="1"/>
          </p:nvPr>
        </p:nvSpPr>
        <p:spPr>
          <a:xfrm>
            <a:off x="703729" y="4731112"/>
            <a:ext cx="2487705" cy="531393"/>
          </a:xfrm>
          <a:prstGeom prst="rect">
            <a:avLst/>
          </a:prstGeom>
        </p:spPr>
        <p:txBody>
          <a:bodyPr rtlCol="0" anchor="b"/>
          <a:lstStyle>
            <a:lvl1pPr marL="0" indent="0" algn="ctr">
              <a:buNone/>
              <a:defRPr sz="1800" cap="all" spc="100" baseline="0">
                <a:solidFill>
                  <a:schemeClr val="accent4">
                    <a:lumMod val="50000"/>
                  </a:schemeClr>
                </a:solidFill>
                <a:latin typeface="+mj-lt"/>
              </a:defRPr>
            </a:lvl1pPr>
          </a:lstStyle>
          <a:p>
            <a:pPr lvl="0" rtl="0"/>
            <a:r>
              <a:rPr lang="fr-CA" noProof="0"/>
              <a:t>Ajouter un nom</a:t>
            </a:r>
          </a:p>
        </p:txBody>
      </p:sp>
      <p:sp>
        <p:nvSpPr>
          <p:cNvPr id="15" name="Espace réservé au texte 10">
            <a:extLst>
              <a:ext uri="{FF2B5EF4-FFF2-40B4-BE49-F238E27FC236}">
                <a16:creationId xmlns:a16="http://schemas.microsoft.com/office/drawing/2014/main" id="{A90F4B16-F669-4D35-8B6D-5DE38097DD9A}"/>
              </a:ext>
            </a:extLst>
          </p:cNvPr>
          <p:cNvSpPr>
            <a:spLocks noGrp="1"/>
          </p:cNvSpPr>
          <p:nvPr>
            <p:ph type="body" sz="quarter" idx="19" hasCustomPrompt="1"/>
          </p:nvPr>
        </p:nvSpPr>
        <p:spPr>
          <a:xfrm>
            <a:off x="703728" y="5199750"/>
            <a:ext cx="2487705" cy="531393"/>
          </a:xfrm>
          <a:prstGeom prst="rect">
            <a:avLst/>
          </a:prstGeom>
        </p:spPr>
        <p:txBody>
          <a:bodyPr rtlCol="0" anchor="t"/>
          <a:lstStyle>
            <a:lvl1pPr marL="0" indent="0" algn="ctr">
              <a:buNone/>
              <a:defRPr sz="1400" cap="none" spc="100" baseline="0">
                <a:solidFill>
                  <a:schemeClr val="tx1"/>
                </a:solidFill>
                <a:latin typeface="+mn-lt"/>
              </a:defRPr>
            </a:lvl1pPr>
          </a:lstStyle>
          <a:p>
            <a:pPr lvl="0" rtl="0"/>
            <a:r>
              <a:rPr lang="fr-CA" noProof="0"/>
              <a:t>Ajouter un titre</a:t>
            </a:r>
          </a:p>
        </p:txBody>
      </p:sp>
      <p:sp>
        <p:nvSpPr>
          <p:cNvPr id="17" name="Rectangle 16">
            <a:extLst>
              <a:ext uri="{FF2B5EF4-FFF2-40B4-BE49-F238E27FC236}">
                <a16:creationId xmlns:a16="http://schemas.microsoft.com/office/drawing/2014/main" id="{E90D56BE-BB71-4ADC-B308-883B7BB63CDE}"/>
              </a:ext>
              <a:ext uri="{C183D7F6-B498-43B3-948B-1728B52AA6E4}">
                <adec:decorative xmlns:adec="http://schemas.microsoft.com/office/drawing/2017/decorative" val="1"/>
              </a:ext>
            </a:extLst>
          </p:cNvPr>
          <p:cNvSpPr/>
          <p:nvPr userDrawn="1"/>
        </p:nvSpPr>
        <p:spPr>
          <a:xfrm>
            <a:off x="703729"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18" name="Espace réservé d’image 9">
            <a:extLst>
              <a:ext uri="{FF2B5EF4-FFF2-40B4-BE49-F238E27FC236}">
                <a16:creationId xmlns:a16="http://schemas.microsoft.com/office/drawing/2014/main" id="{24532133-7BD7-49DF-96C1-B4A992CE4DF0}"/>
              </a:ext>
            </a:extLst>
          </p:cNvPr>
          <p:cNvSpPr>
            <a:spLocks noGrp="1"/>
          </p:cNvSpPr>
          <p:nvPr>
            <p:ph type="pic" sz="quarter" idx="20" hasCustomPrompt="1"/>
          </p:nvPr>
        </p:nvSpPr>
        <p:spPr>
          <a:xfrm>
            <a:off x="3667826" y="2427897"/>
            <a:ext cx="2099702" cy="2115227"/>
          </a:xfrm>
          <a:prstGeom prst="rect">
            <a:avLst/>
          </a:prstGeom>
        </p:spPr>
        <p:txBody>
          <a:bodyPr rtlCol="0"/>
          <a:lstStyle>
            <a:lvl1pPr marL="0" indent="0" algn="ctr">
              <a:buNone/>
              <a:defRPr/>
            </a:lvl1pPr>
          </a:lstStyle>
          <a:p>
            <a:pPr rtl="0"/>
            <a:r>
              <a:rPr lang="fr-CA" noProof="0"/>
              <a:t>Cliquez pour ajouter une photo</a:t>
            </a:r>
          </a:p>
        </p:txBody>
      </p:sp>
      <p:sp>
        <p:nvSpPr>
          <p:cNvPr id="19" name="Rectangle 18">
            <a:extLst>
              <a:ext uri="{FF2B5EF4-FFF2-40B4-BE49-F238E27FC236}">
                <a16:creationId xmlns:a16="http://schemas.microsoft.com/office/drawing/2014/main" id="{4AF4F5B9-821C-4A57-B5E2-055949CECC07}"/>
              </a:ext>
              <a:ext uri="{C183D7F6-B498-43B3-948B-1728B52AA6E4}">
                <adec:decorative xmlns:adec="http://schemas.microsoft.com/office/drawing/2017/decorative" val="1"/>
              </a:ext>
            </a:extLst>
          </p:cNvPr>
          <p:cNvSpPr/>
          <p:nvPr userDrawn="1"/>
        </p:nvSpPr>
        <p:spPr>
          <a:xfrm>
            <a:off x="3473824"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6" name="Espace réservé au texte 10">
            <a:extLst>
              <a:ext uri="{FF2B5EF4-FFF2-40B4-BE49-F238E27FC236}">
                <a16:creationId xmlns:a16="http://schemas.microsoft.com/office/drawing/2014/main" id="{63893EB3-C98E-4A69-A71C-7C922128375E}"/>
              </a:ext>
            </a:extLst>
          </p:cNvPr>
          <p:cNvSpPr>
            <a:spLocks noGrp="1"/>
          </p:cNvSpPr>
          <p:nvPr>
            <p:ph type="body" sz="quarter" idx="23" hasCustomPrompt="1"/>
          </p:nvPr>
        </p:nvSpPr>
        <p:spPr>
          <a:xfrm>
            <a:off x="3473826" y="4731112"/>
            <a:ext cx="2487705" cy="531393"/>
          </a:xfrm>
          <a:prstGeom prst="rect">
            <a:avLst/>
          </a:prstGeom>
        </p:spPr>
        <p:txBody>
          <a:bodyPr rtlCol="0" anchor="b"/>
          <a:lstStyle>
            <a:lvl1pPr marL="0" indent="0" algn="ctr">
              <a:buNone/>
              <a:defRPr sz="1800" cap="all" spc="100" baseline="0">
                <a:solidFill>
                  <a:schemeClr val="accent4">
                    <a:lumMod val="50000"/>
                  </a:schemeClr>
                </a:solidFill>
                <a:latin typeface="+mj-lt"/>
              </a:defRPr>
            </a:lvl1pPr>
          </a:lstStyle>
          <a:p>
            <a:pPr lvl="0" rtl="0"/>
            <a:r>
              <a:rPr lang="fr-CA" noProof="0"/>
              <a:t>Ajouter un nom</a:t>
            </a:r>
          </a:p>
        </p:txBody>
      </p:sp>
      <p:sp>
        <p:nvSpPr>
          <p:cNvPr id="27" name="Espace réservé au texte 10">
            <a:extLst>
              <a:ext uri="{FF2B5EF4-FFF2-40B4-BE49-F238E27FC236}">
                <a16:creationId xmlns:a16="http://schemas.microsoft.com/office/drawing/2014/main" id="{5D0352AF-E877-45F2-9868-A8A1E017A91E}"/>
              </a:ext>
            </a:extLst>
          </p:cNvPr>
          <p:cNvSpPr>
            <a:spLocks noGrp="1"/>
          </p:cNvSpPr>
          <p:nvPr>
            <p:ph type="body" sz="quarter" idx="24" hasCustomPrompt="1"/>
          </p:nvPr>
        </p:nvSpPr>
        <p:spPr>
          <a:xfrm>
            <a:off x="3473825" y="5199750"/>
            <a:ext cx="2487705" cy="531393"/>
          </a:xfrm>
          <a:prstGeom prst="rect">
            <a:avLst/>
          </a:prstGeom>
        </p:spPr>
        <p:txBody>
          <a:bodyPr rtlCol="0" anchor="t"/>
          <a:lstStyle>
            <a:lvl1pPr marL="0" indent="0" algn="ctr">
              <a:buNone/>
              <a:defRPr sz="1400" cap="none" spc="100" baseline="0">
                <a:solidFill>
                  <a:schemeClr val="tx1"/>
                </a:solidFill>
                <a:latin typeface="+mn-lt"/>
              </a:defRPr>
            </a:lvl1pPr>
          </a:lstStyle>
          <a:p>
            <a:pPr lvl="0" rtl="0"/>
            <a:r>
              <a:rPr lang="fr-CA" noProof="0"/>
              <a:t>Ajouter un titre</a:t>
            </a:r>
          </a:p>
        </p:txBody>
      </p:sp>
      <p:sp>
        <p:nvSpPr>
          <p:cNvPr id="20" name="Espace réservé d’image 9">
            <a:extLst>
              <a:ext uri="{FF2B5EF4-FFF2-40B4-BE49-F238E27FC236}">
                <a16:creationId xmlns:a16="http://schemas.microsoft.com/office/drawing/2014/main" id="{750DAF93-603B-44B6-99DC-79A63DC3A1F4}"/>
              </a:ext>
            </a:extLst>
          </p:cNvPr>
          <p:cNvSpPr>
            <a:spLocks noGrp="1"/>
          </p:cNvSpPr>
          <p:nvPr>
            <p:ph type="pic" sz="quarter" idx="21" hasCustomPrompt="1"/>
          </p:nvPr>
        </p:nvSpPr>
        <p:spPr>
          <a:xfrm>
            <a:off x="6437921" y="2427897"/>
            <a:ext cx="2099702" cy="2115227"/>
          </a:xfrm>
          <a:prstGeom prst="rect">
            <a:avLst/>
          </a:prstGeom>
        </p:spPr>
        <p:txBody>
          <a:bodyPr rtlCol="0"/>
          <a:lstStyle>
            <a:lvl1pPr marL="0" indent="0" algn="ctr">
              <a:buNone/>
              <a:defRPr/>
            </a:lvl1pPr>
          </a:lstStyle>
          <a:p>
            <a:pPr rtl="0"/>
            <a:r>
              <a:rPr lang="fr-CA" noProof="0"/>
              <a:t>Cliquez pour ajouter une photo</a:t>
            </a:r>
          </a:p>
        </p:txBody>
      </p:sp>
      <p:sp>
        <p:nvSpPr>
          <p:cNvPr id="21" name="Rectangle 20">
            <a:extLst>
              <a:ext uri="{FF2B5EF4-FFF2-40B4-BE49-F238E27FC236}">
                <a16:creationId xmlns:a16="http://schemas.microsoft.com/office/drawing/2014/main" id="{C372AD67-26BA-4843-BAFE-B661A05BBE9D}"/>
              </a:ext>
              <a:ext uri="{C183D7F6-B498-43B3-948B-1728B52AA6E4}">
                <adec:decorative xmlns:adec="http://schemas.microsoft.com/office/drawing/2017/decorative" val="1"/>
              </a:ext>
            </a:extLst>
          </p:cNvPr>
          <p:cNvSpPr/>
          <p:nvPr userDrawn="1"/>
        </p:nvSpPr>
        <p:spPr>
          <a:xfrm>
            <a:off x="6243919"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5" name="Rectangle 24">
            <a:extLst>
              <a:ext uri="{FF2B5EF4-FFF2-40B4-BE49-F238E27FC236}">
                <a16:creationId xmlns:a16="http://schemas.microsoft.com/office/drawing/2014/main" id="{FE0EAD7F-FBD0-4EA0-A7E7-5E65604B4716}"/>
              </a:ext>
              <a:ext uri="{C183D7F6-B498-43B3-948B-1728B52AA6E4}">
                <adec:decorative xmlns:adec="http://schemas.microsoft.com/office/drawing/2017/decorative" val="1"/>
              </a:ext>
            </a:extLst>
          </p:cNvPr>
          <p:cNvSpPr/>
          <p:nvPr userDrawn="1"/>
        </p:nvSpPr>
        <p:spPr>
          <a:xfrm>
            <a:off x="9014014"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8" name="Espace réservé au texte 10">
            <a:extLst>
              <a:ext uri="{FF2B5EF4-FFF2-40B4-BE49-F238E27FC236}">
                <a16:creationId xmlns:a16="http://schemas.microsoft.com/office/drawing/2014/main" id="{DA3EAA29-D608-4031-9C0E-0610D1886CA5}"/>
              </a:ext>
            </a:extLst>
          </p:cNvPr>
          <p:cNvSpPr>
            <a:spLocks noGrp="1"/>
          </p:cNvSpPr>
          <p:nvPr>
            <p:ph type="body" sz="quarter" idx="25" hasCustomPrompt="1"/>
          </p:nvPr>
        </p:nvSpPr>
        <p:spPr>
          <a:xfrm>
            <a:off x="6243921" y="4731112"/>
            <a:ext cx="2487705" cy="531393"/>
          </a:xfrm>
          <a:prstGeom prst="rect">
            <a:avLst/>
          </a:prstGeom>
        </p:spPr>
        <p:txBody>
          <a:bodyPr rtlCol="0" anchor="b"/>
          <a:lstStyle>
            <a:lvl1pPr marL="0" indent="0" algn="ctr">
              <a:buNone/>
              <a:defRPr sz="1800" cap="all" spc="100" baseline="0">
                <a:solidFill>
                  <a:schemeClr val="accent4">
                    <a:lumMod val="50000"/>
                  </a:schemeClr>
                </a:solidFill>
                <a:latin typeface="+mj-lt"/>
              </a:defRPr>
            </a:lvl1pPr>
          </a:lstStyle>
          <a:p>
            <a:pPr lvl="0" rtl="0"/>
            <a:r>
              <a:rPr lang="fr-CA" noProof="0"/>
              <a:t>Ajouter un nom</a:t>
            </a:r>
          </a:p>
        </p:txBody>
      </p:sp>
      <p:sp>
        <p:nvSpPr>
          <p:cNvPr id="29" name="Espace réservé au texte 10">
            <a:extLst>
              <a:ext uri="{FF2B5EF4-FFF2-40B4-BE49-F238E27FC236}">
                <a16:creationId xmlns:a16="http://schemas.microsoft.com/office/drawing/2014/main" id="{1DC4676B-9880-4C33-A8A2-88FB0944CF3B}"/>
              </a:ext>
            </a:extLst>
          </p:cNvPr>
          <p:cNvSpPr>
            <a:spLocks noGrp="1"/>
          </p:cNvSpPr>
          <p:nvPr>
            <p:ph type="body" sz="quarter" idx="26" hasCustomPrompt="1"/>
          </p:nvPr>
        </p:nvSpPr>
        <p:spPr>
          <a:xfrm>
            <a:off x="6243920" y="5199750"/>
            <a:ext cx="2487705" cy="531393"/>
          </a:xfrm>
          <a:prstGeom prst="rect">
            <a:avLst/>
          </a:prstGeom>
        </p:spPr>
        <p:txBody>
          <a:bodyPr rtlCol="0" anchor="t"/>
          <a:lstStyle>
            <a:lvl1pPr marL="0" indent="0" algn="ctr">
              <a:buNone/>
              <a:defRPr sz="1400" cap="none" spc="100" baseline="0">
                <a:solidFill>
                  <a:schemeClr val="tx1"/>
                </a:solidFill>
                <a:latin typeface="+mn-lt"/>
              </a:defRPr>
            </a:lvl1pPr>
          </a:lstStyle>
          <a:p>
            <a:pPr lvl="0" rtl="0"/>
            <a:r>
              <a:rPr lang="fr-CA" noProof="0"/>
              <a:t>Ajouter un titre</a:t>
            </a:r>
          </a:p>
        </p:txBody>
      </p:sp>
      <p:sp>
        <p:nvSpPr>
          <p:cNvPr id="24" name="Espace réservé d’image 9">
            <a:extLst>
              <a:ext uri="{FF2B5EF4-FFF2-40B4-BE49-F238E27FC236}">
                <a16:creationId xmlns:a16="http://schemas.microsoft.com/office/drawing/2014/main" id="{AF6D479F-D265-4CD5-88BE-FC37AFC5FF4B}"/>
              </a:ext>
            </a:extLst>
          </p:cNvPr>
          <p:cNvSpPr>
            <a:spLocks noGrp="1"/>
          </p:cNvSpPr>
          <p:nvPr>
            <p:ph type="pic" sz="quarter" idx="22" hasCustomPrompt="1"/>
          </p:nvPr>
        </p:nvSpPr>
        <p:spPr>
          <a:xfrm>
            <a:off x="9208016" y="2427897"/>
            <a:ext cx="2099702" cy="2115227"/>
          </a:xfrm>
          <a:prstGeom prst="rect">
            <a:avLst/>
          </a:prstGeom>
        </p:spPr>
        <p:txBody>
          <a:bodyPr rtlCol="0"/>
          <a:lstStyle>
            <a:lvl1pPr marL="0" indent="0" algn="ctr">
              <a:buNone/>
              <a:defRPr/>
            </a:lvl1pPr>
          </a:lstStyle>
          <a:p>
            <a:pPr rtl="0"/>
            <a:r>
              <a:rPr lang="fr-CA" noProof="0"/>
              <a:t>Cliquez pour ajouter une photo</a:t>
            </a:r>
          </a:p>
        </p:txBody>
      </p:sp>
      <p:sp>
        <p:nvSpPr>
          <p:cNvPr id="30" name="Espace réservé au texte 10">
            <a:extLst>
              <a:ext uri="{FF2B5EF4-FFF2-40B4-BE49-F238E27FC236}">
                <a16:creationId xmlns:a16="http://schemas.microsoft.com/office/drawing/2014/main" id="{ED618ADF-296A-4300-A8AE-A1837B390A9F}"/>
              </a:ext>
            </a:extLst>
          </p:cNvPr>
          <p:cNvSpPr>
            <a:spLocks noGrp="1"/>
          </p:cNvSpPr>
          <p:nvPr>
            <p:ph type="body" sz="quarter" idx="27" hasCustomPrompt="1"/>
          </p:nvPr>
        </p:nvSpPr>
        <p:spPr>
          <a:xfrm>
            <a:off x="9014015" y="4731112"/>
            <a:ext cx="2487705" cy="531393"/>
          </a:xfrm>
          <a:prstGeom prst="rect">
            <a:avLst/>
          </a:prstGeom>
        </p:spPr>
        <p:txBody>
          <a:bodyPr rtlCol="0" anchor="b"/>
          <a:lstStyle>
            <a:lvl1pPr marL="0" indent="0" algn="ctr">
              <a:buNone/>
              <a:defRPr sz="1800" cap="all" spc="100" baseline="0">
                <a:solidFill>
                  <a:schemeClr val="accent4">
                    <a:lumMod val="50000"/>
                  </a:schemeClr>
                </a:solidFill>
                <a:latin typeface="+mj-lt"/>
              </a:defRPr>
            </a:lvl1pPr>
          </a:lstStyle>
          <a:p>
            <a:pPr lvl="0" rtl="0"/>
            <a:r>
              <a:rPr lang="fr-CA" noProof="0"/>
              <a:t>Ajouter un nom</a:t>
            </a:r>
          </a:p>
        </p:txBody>
      </p:sp>
      <p:sp>
        <p:nvSpPr>
          <p:cNvPr id="31" name="Espace réservé au texte 10">
            <a:extLst>
              <a:ext uri="{FF2B5EF4-FFF2-40B4-BE49-F238E27FC236}">
                <a16:creationId xmlns:a16="http://schemas.microsoft.com/office/drawing/2014/main" id="{CA503612-3331-4786-8298-4A1E0C1C75DD}"/>
              </a:ext>
            </a:extLst>
          </p:cNvPr>
          <p:cNvSpPr>
            <a:spLocks noGrp="1"/>
          </p:cNvSpPr>
          <p:nvPr>
            <p:ph type="body" sz="quarter" idx="28" hasCustomPrompt="1"/>
          </p:nvPr>
        </p:nvSpPr>
        <p:spPr>
          <a:xfrm>
            <a:off x="9014014" y="5199750"/>
            <a:ext cx="2487705" cy="531393"/>
          </a:xfrm>
          <a:prstGeom prst="rect">
            <a:avLst/>
          </a:prstGeom>
        </p:spPr>
        <p:txBody>
          <a:bodyPr rtlCol="0" anchor="t"/>
          <a:lstStyle>
            <a:lvl1pPr marL="0" indent="0" algn="ctr">
              <a:buNone/>
              <a:defRPr sz="1400" cap="none" spc="100" baseline="0">
                <a:solidFill>
                  <a:schemeClr val="tx1"/>
                </a:solidFill>
                <a:latin typeface="+mn-lt"/>
              </a:defRPr>
            </a:lvl1pPr>
          </a:lstStyle>
          <a:p>
            <a:pPr lvl="0" rtl="0"/>
            <a:r>
              <a:rPr lang="fr-CA" noProof="0"/>
              <a:t>Ajouter un titre</a:t>
            </a:r>
          </a:p>
        </p:txBody>
      </p:sp>
      <p:sp>
        <p:nvSpPr>
          <p:cNvPr id="3" name="Espace réservé de la date 2">
            <a:extLst>
              <a:ext uri="{FF2B5EF4-FFF2-40B4-BE49-F238E27FC236}">
                <a16:creationId xmlns:a16="http://schemas.microsoft.com/office/drawing/2014/main" id="{75A1D0F5-2B0B-4318-B5DC-AECB09851E41}"/>
              </a:ext>
            </a:extLst>
          </p:cNvPr>
          <p:cNvSpPr>
            <a:spLocks noGrp="1"/>
          </p:cNvSpPr>
          <p:nvPr>
            <p:ph type="dt" sz="half" idx="10"/>
          </p:nvPr>
        </p:nvSpPr>
        <p:spPr>
          <a:xfrm>
            <a:off x="838200" y="6356350"/>
            <a:ext cx="2743200" cy="365125"/>
          </a:xfrm>
          <a:prstGeom prst="rect">
            <a:avLst/>
          </a:prstGeom>
        </p:spPr>
        <p:txBody>
          <a:bodyPr rtlCol="0"/>
          <a:lstStyle/>
          <a:p>
            <a:pPr rtl="0"/>
            <a:r>
              <a:rPr lang="fr-CA" noProof="0"/>
              <a:t>20XX</a:t>
            </a:r>
          </a:p>
        </p:txBody>
      </p:sp>
      <p:sp>
        <p:nvSpPr>
          <p:cNvPr id="4" name="Espace réservé du pied de page 3">
            <a:extLst>
              <a:ext uri="{FF2B5EF4-FFF2-40B4-BE49-F238E27FC236}">
                <a16:creationId xmlns:a16="http://schemas.microsoft.com/office/drawing/2014/main" id="{E63A8939-F5BE-47FA-AE2F-AF66C45B1355}"/>
              </a:ext>
            </a:extLst>
          </p:cNvPr>
          <p:cNvSpPr>
            <a:spLocks noGrp="1"/>
          </p:cNvSpPr>
          <p:nvPr>
            <p:ph type="ftr" sz="quarter" idx="11"/>
          </p:nvPr>
        </p:nvSpPr>
        <p:spPr>
          <a:xfrm>
            <a:off x="4038600" y="6356350"/>
            <a:ext cx="4114800" cy="365125"/>
          </a:xfrm>
          <a:prstGeom prst="rect">
            <a:avLst/>
          </a:prstGeom>
        </p:spPr>
        <p:txBody>
          <a:bodyPr rtlCol="0"/>
          <a:lstStyle/>
          <a:p>
            <a:pPr rtl="0"/>
            <a:r>
              <a:rPr lang="fr-CA" noProof="0"/>
              <a:t>Présentation rapide</a:t>
            </a:r>
          </a:p>
        </p:txBody>
      </p:sp>
      <p:sp>
        <p:nvSpPr>
          <p:cNvPr id="5" name="Espace réservé à la diapositive 4">
            <a:extLst>
              <a:ext uri="{FF2B5EF4-FFF2-40B4-BE49-F238E27FC236}">
                <a16:creationId xmlns:a16="http://schemas.microsoft.com/office/drawing/2014/main" id="{798A3F37-FB91-4420-832B-EA39AE37BFF9}"/>
              </a:ext>
            </a:extLst>
          </p:cNvPr>
          <p:cNvSpPr>
            <a:spLocks noGrp="1"/>
          </p:cNvSpPr>
          <p:nvPr>
            <p:ph type="sldNum" sz="quarter" idx="12"/>
          </p:nvPr>
        </p:nvSpPr>
        <p:spPr>
          <a:xfrm>
            <a:off x="8610600" y="6356350"/>
            <a:ext cx="2743200" cy="365125"/>
          </a:xfrm>
          <a:prstGeom prst="rect">
            <a:avLst/>
          </a:prstGeom>
        </p:spPr>
        <p:txBody>
          <a:bodyPr rtlCol="0"/>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7232596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équipe 8-Up">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B70B2057-9B78-4391-A15F-27A41A72F11D}"/>
              </a:ext>
              <a:ext uri="{C183D7F6-B498-43B3-948B-1728B52AA6E4}">
                <adec:decorative xmlns:adec="http://schemas.microsoft.com/office/drawing/2017/decorative" val="1"/>
              </a:ext>
            </a:extLst>
          </p:cNvPr>
          <p:cNvSpPr/>
          <p:nvPr userDrawn="1"/>
        </p:nvSpPr>
        <p:spPr>
          <a:xfrm>
            <a:off x="-1" y="4354286"/>
            <a:ext cx="12192001" cy="2503713"/>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9AB059CD-37AB-48A3-9976-0B38FF7A5A95}"/>
              </a:ext>
            </a:extLst>
          </p:cNvPr>
          <p:cNvSpPr>
            <a:spLocks noGrp="1"/>
          </p:cNvSpPr>
          <p:nvPr>
            <p:ph type="title" hasCustomPrompt="1"/>
          </p:nvPr>
        </p:nvSpPr>
        <p:spPr>
          <a:xfrm>
            <a:off x="4097106" y="589720"/>
            <a:ext cx="4006114" cy="657784"/>
          </a:xfrm>
          <a:prstGeom prst="rect">
            <a:avLst/>
          </a:prstGeom>
        </p:spPr>
        <p:txBody>
          <a:bodyPr rtlCol="0" anchor="ctr"/>
          <a:lstStyle>
            <a:lvl1pPr algn="ctr">
              <a:defRPr sz="2400" cap="all" spc="100" baseline="0">
                <a:solidFill>
                  <a:schemeClr val="accent2"/>
                </a:solidFill>
              </a:defRPr>
            </a:lvl1pPr>
          </a:lstStyle>
          <a:p>
            <a:pPr rtl="0"/>
            <a:r>
              <a:rPr lang="fr-CA" noProof="0"/>
              <a:t>Cliquez pour ajouter un titre</a:t>
            </a:r>
          </a:p>
        </p:txBody>
      </p:sp>
      <p:sp>
        <p:nvSpPr>
          <p:cNvPr id="10" name="Espace réservé d’image 9">
            <a:extLst>
              <a:ext uri="{FF2B5EF4-FFF2-40B4-BE49-F238E27FC236}">
                <a16:creationId xmlns:a16="http://schemas.microsoft.com/office/drawing/2014/main" id="{236E0B0A-0B1B-438D-8971-570ACA956B88}"/>
              </a:ext>
            </a:extLst>
          </p:cNvPr>
          <p:cNvSpPr>
            <a:spLocks noGrp="1"/>
          </p:cNvSpPr>
          <p:nvPr>
            <p:ph type="pic" sz="quarter" idx="14" hasCustomPrompt="1"/>
          </p:nvPr>
        </p:nvSpPr>
        <p:spPr>
          <a:xfrm>
            <a:off x="1564029" y="186203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11" name="Rectangle 10">
            <a:extLst>
              <a:ext uri="{FF2B5EF4-FFF2-40B4-BE49-F238E27FC236}">
                <a16:creationId xmlns:a16="http://schemas.microsoft.com/office/drawing/2014/main" id="{21FB8438-2DA4-4B23-ACCD-3DEADF3E753E}"/>
              </a:ext>
              <a:ext uri="{C183D7F6-B498-43B3-948B-1728B52AA6E4}">
                <adec:decorative xmlns:adec="http://schemas.microsoft.com/office/drawing/2017/decorative" val="1"/>
              </a:ext>
            </a:extLst>
          </p:cNvPr>
          <p:cNvSpPr/>
          <p:nvPr userDrawn="1"/>
        </p:nvSpPr>
        <p:spPr>
          <a:xfrm>
            <a:off x="1449156"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46" name="Espace réservé au texte 10">
            <a:extLst>
              <a:ext uri="{FF2B5EF4-FFF2-40B4-BE49-F238E27FC236}">
                <a16:creationId xmlns:a16="http://schemas.microsoft.com/office/drawing/2014/main" id="{3E63EE1F-208F-40D0-9307-47F66C8581BD}"/>
              </a:ext>
            </a:extLst>
          </p:cNvPr>
          <p:cNvSpPr>
            <a:spLocks noGrp="1"/>
          </p:cNvSpPr>
          <p:nvPr>
            <p:ph type="body" sz="quarter" idx="22" hasCustomPrompt="1"/>
          </p:nvPr>
        </p:nvSpPr>
        <p:spPr>
          <a:xfrm>
            <a:off x="1028073" y="321268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47" name="Espace réservé au texte 10">
            <a:extLst>
              <a:ext uri="{FF2B5EF4-FFF2-40B4-BE49-F238E27FC236}">
                <a16:creationId xmlns:a16="http://schemas.microsoft.com/office/drawing/2014/main" id="{40F7C878-62A1-4A30-AA27-C5F502C8D315}"/>
              </a:ext>
            </a:extLst>
          </p:cNvPr>
          <p:cNvSpPr>
            <a:spLocks noGrp="1"/>
          </p:cNvSpPr>
          <p:nvPr>
            <p:ph type="body" sz="quarter" idx="23" hasCustomPrompt="1"/>
          </p:nvPr>
        </p:nvSpPr>
        <p:spPr>
          <a:xfrm>
            <a:off x="1028073" y="349627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48" name="Espace réservé d’image 9">
            <a:extLst>
              <a:ext uri="{FF2B5EF4-FFF2-40B4-BE49-F238E27FC236}">
                <a16:creationId xmlns:a16="http://schemas.microsoft.com/office/drawing/2014/main" id="{5D495D18-EB49-4AD5-A7EE-1E6D2496B69A}"/>
              </a:ext>
            </a:extLst>
          </p:cNvPr>
          <p:cNvSpPr>
            <a:spLocks noGrp="1"/>
          </p:cNvSpPr>
          <p:nvPr>
            <p:ph type="pic" sz="quarter" idx="24" hasCustomPrompt="1"/>
          </p:nvPr>
        </p:nvSpPr>
        <p:spPr>
          <a:xfrm>
            <a:off x="4211979" y="186203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49" name="Rectangle 48">
            <a:extLst>
              <a:ext uri="{FF2B5EF4-FFF2-40B4-BE49-F238E27FC236}">
                <a16:creationId xmlns:a16="http://schemas.microsoft.com/office/drawing/2014/main" id="{9248BBAE-0CA8-464A-A4E0-AB7D697DA0F5}"/>
              </a:ext>
              <a:ext uri="{C183D7F6-B498-43B3-948B-1728B52AA6E4}">
                <adec:decorative xmlns:adec="http://schemas.microsoft.com/office/drawing/2017/decorative" val="1"/>
              </a:ext>
            </a:extLst>
          </p:cNvPr>
          <p:cNvSpPr/>
          <p:nvPr userDrawn="1"/>
        </p:nvSpPr>
        <p:spPr>
          <a:xfrm>
            <a:off x="4097106"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50" name="Espace réservé au texte 10">
            <a:extLst>
              <a:ext uri="{FF2B5EF4-FFF2-40B4-BE49-F238E27FC236}">
                <a16:creationId xmlns:a16="http://schemas.microsoft.com/office/drawing/2014/main" id="{03551339-A94F-4674-8165-3BFA78946D07}"/>
              </a:ext>
            </a:extLst>
          </p:cNvPr>
          <p:cNvSpPr>
            <a:spLocks noGrp="1"/>
          </p:cNvSpPr>
          <p:nvPr>
            <p:ph type="body" sz="quarter" idx="25" hasCustomPrompt="1"/>
          </p:nvPr>
        </p:nvSpPr>
        <p:spPr>
          <a:xfrm>
            <a:off x="3676023" y="321268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51" name="Espace réservé au texte 10">
            <a:extLst>
              <a:ext uri="{FF2B5EF4-FFF2-40B4-BE49-F238E27FC236}">
                <a16:creationId xmlns:a16="http://schemas.microsoft.com/office/drawing/2014/main" id="{D1839C5B-C216-4FB8-A285-4D99AF56E826}"/>
              </a:ext>
            </a:extLst>
          </p:cNvPr>
          <p:cNvSpPr>
            <a:spLocks noGrp="1"/>
          </p:cNvSpPr>
          <p:nvPr>
            <p:ph type="body" sz="quarter" idx="26" hasCustomPrompt="1"/>
          </p:nvPr>
        </p:nvSpPr>
        <p:spPr>
          <a:xfrm>
            <a:off x="3676023" y="349627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52" name="Espace réservé d’image 9">
            <a:extLst>
              <a:ext uri="{FF2B5EF4-FFF2-40B4-BE49-F238E27FC236}">
                <a16:creationId xmlns:a16="http://schemas.microsoft.com/office/drawing/2014/main" id="{ACA22B55-1DD2-4FE6-95FC-D8BC2BBECF0A}"/>
              </a:ext>
            </a:extLst>
          </p:cNvPr>
          <p:cNvSpPr>
            <a:spLocks noGrp="1"/>
          </p:cNvSpPr>
          <p:nvPr>
            <p:ph type="pic" sz="quarter" idx="27" hasCustomPrompt="1"/>
          </p:nvPr>
        </p:nvSpPr>
        <p:spPr>
          <a:xfrm>
            <a:off x="6859928" y="186203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53" name="Rectangle 52">
            <a:extLst>
              <a:ext uri="{FF2B5EF4-FFF2-40B4-BE49-F238E27FC236}">
                <a16:creationId xmlns:a16="http://schemas.microsoft.com/office/drawing/2014/main" id="{9473BE6D-AE02-42D4-838E-F7916980D8B2}"/>
              </a:ext>
              <a:ext uri="{C183D7F6-B498-43B3-948B-1728B52AA6E4}">
                <adec:decorative xmlns:adec="http://schemas.microsoft.com/office/drawing/2017/decorative" val="1"/>
              </a:ext>
            </a:extLst>
          </p:cNvPr>
          <p:cNvSpPr/>
          <p:nvPr userDrawn="1"/>
        </p:nvSpPr>
        <p:spPr>
          <a:xfrm>
            <a:off x="6745055"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54" name="Espace réservé au texte 10">
            <a:extLst>
              <a:ext uri="{FF2B5EF4-FFF2-40B4-BE49-F238E27FC236}">
                <a16:creationId xmlns:a16="http://schemas.microsoft.com/office/drawing/2014/main" id="{35C2A2FE-AA36-4715-97F6-B743D26DE3F2}"/>
              </a:ext>
            </a:extLst>
          </p:cNvPr>
          <p:cNvSpPr>
            <a:spLocks noGrp="1"/>
          </p:cNvSpPr>
          <p:nvPr>
            <p:ph type="body" sz="quarter" idx="28" hasCustomPrompt="1"/>
          </p:nvPr>
        </p:nvSpPr>
        <p:spPr>
          <a:xfrm>
            <a:off x="6323972" y="321268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55" name="Espace réservé au texte 10">
            <a:extLst>
              <a:ext uri="{FF2B5EF4-FFF2-40B4-BE49-F238E27FC236}">
                <a16:creationId xmlns:a16="http://schemas.microsoft.com/office/drawing/2014/main" id="{B98652DE-F8C8-4EA5-8CDA-9985B636DEA1}"/>
              </a:ext>
            </a:extLst>
          </p:cNvPr>
          <p:cNvSpPr>
            <a:spLocks noGrp="1"/>
          </p:cNvSpPr>
          <p:nvPr>
            <p:ph type="body" sz="quarter" idx="29" hasCustomPrompt="1"/>
          </p:nvPr>
        </p:nvSpPr>
        <p:spPr>
          <a:xfrm>
            <a:off x="6323972" y="349627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56" name="Espace réservé d’image 9">
            <a:extLst>
              <a:ext uri="{FF2B5EF4-FFF2-40B4-BE49-F238E27FC236}">
                <a16:creationId xmlns:a16="http://schemas.microsoft.com/office/drawing/2014/main" id="{40C3D084-82F3-4C1C-95E8-56362097EDFB}"/>
              </a:ext>
            </a:extLst>
          </p:cNvPr>
          <p:cNvSpPr>
            <a:spLocks noGrp="1"/>
          </p:cNvSpPr>
          <p:nvPr>
            <p:ph type="pic" sz="quarter" idx="30" hasCustomPrompt="1"/>
          </p:nvPr>
        </p:nvSpPr>
        <p:spPr>
          <a:xfrm>
            <a:off x="9507876" y="1858432"/>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57" name="Rectangle 56">
            <a:extLst>
              <a:ext uri="{FF2B5EF4-FFF2-40B4-BE49-F238E27FC236}">
                <a16:creationId xmlns:a16="http://schemas.microsoft.com/office/drawing/2014/main" id="{E0EC4B6A-1FAA-43D1-9436-A3BFF08A8493}"/>
              </a:ext>
              <a:ext uri="{C183D7F6-B498-43B3-948B-1728B52AA6E4}">
                <adec:decorative xmlns:adec="http://schemas.microsoft.com/office/drawing/2017/decorative" val="1"/>
              </a:ext>
            </a:extLst>
          </p:cNvPr>
          <p:cNvSpPr/>
          <p:nvPr userDrawn="1"/>
        </p:nvSpPr>
        <p:spPr>
          <a:xfrm>
            <a:off x="9393003" y="1715538"/>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58" name="Espace réservé au texte 10">
            <a:extLst>
              <a:ext uri="{FF2B5EF4-FFF2-40B4-BE49-F238E27FC236}">
                <a16:creationId xmlns:a16="http://schemas.microsoft.com/office/drawing/2014/main" id="{ABB7ACFA-C6F3-4D7A-A6D8-73035EF164D6}"/>
              </a:ext>
            </a:extLst>
          </p:cNvPr>
          <p:cNvSpPr>
            <a:spLocks noGrp="1"/>
          </p:cNvSpPr>
          <p:nvPr>
            <p:ph type="body" sz="quarter" idx="31" hasCustomPrompt="1"/>
          </p:nvPr>
        </p:nvSpPr>
        <p:spPr>
          <a:xfrm>
            <a:off x="8971920" y="3209081"/>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59" name="Espace réservé au texte 10">
            <a:extLst>
              <a:ext uri="{FF2B5EF4-FFF2-40B4-BE49-F238E27FC236}">
                <a16:creationId xmlns:a16="http://schemas.microsoft.com/office/drawing/2014/main" id="{F9CBC3B9-EDF1-45E0-BFBF-53888131CBA0}"/>
              </a:ext>
            </a:extLst>
          </p:cNvPr>
          <p:cNvSpPr>
            <a:spLocks noGrp="1"/>
          </p:cNvSpPr>
          <p:nvPr>
            <p:ph type="body" sz="quarter" idx="32" hasCustomPrompt="1"/>
          </p:nvPr>
        </p:nvSpPr>
        <p:spPr>
          <a:xfrm>
            <a:off x="8971920" y="3492671"/>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60" name="Espace réservé d’image 9">
            <a:extLst>
              <a:ext uri="{FF2B5EF4-FFF2-40B4-BE49-F238E27FC236}">
                <a16:creationId xmlns:a16="http://schemas.microsoft.com/office/drawing/2014/main" id="{A7D13807-1ECF-4830-AB8D-D33E4F22330E}"/>
              </a:ext>
            </a:extLst>
          </p:cNvPr>
          <p:cNvSpPr>
            <a:spLocks noGrp="1"/>
          </p:cNvSpPr>
          <p:nvPr>
            <p:ph type="pic" sz="quarter" idx="33" hasCustomPrompt="1"/>
          </p:nvPr>
        </p:nvSpPr>
        <p:spPr>
          <a:xfrm>
            <a:off x="1564029" y="412947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61" name="Rectangle 60">
            <a:extLst>
              <a:ext uri="{FF2B5EF4-FFF2-40B4-BE49-F238E27FC236}">
                <a16:creationId xmlns:a16="http://schemas.microsoft.com/office/drawing/2014/main" id="{40E1F756-2737-4291-8D41-307BFE737E46}"/>
              </a:ext>
              <a:ext uri="{C183D7F6-B498-43B3-948B-1728B52AA6E4}">
                <adec:decorative xmlns:adec="http://schemas.microsoft.com/office/drawing/2017/decorative" val="1"/>
              </a:ext>
            </a:extLst>
          </p:cNvPr>
          <p:cNvSpPr/>
          <p:nvPr userDrawn="1"/>
        </p:nvSpPr>
        <p:spPr>
          <a:xfrm>
            <a:off x="1449156"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62" name="Espace réservé au texte 10">
            <a:extLst>
              <a:ext uri="{FF2B5EF4-FFF2-40B4-BE49-F238E27FC236}">
                <a16:creationId xmlns:a16="http://schemas.microsoft.com/office/drawing/2014/main" id="{C5BD35EC-547F-4A42-85C6-E2C94C2A03CE}"/>
              </a:ext>
            </a:extLst>
          </p:cNvPr>
          <p:cNvSpPr>
            <a:spLocks noGrp="1"/>
          </p:cNvSpPr>
          <p:nvPr>
            <p:ph type="body" sz="quarter" idx="34" hasCustomPrompt="1"/>
          </p:nvPr>
        </p:nvSpPr>
        <p:spPr>
          <a:xfrm>
            <a:off x="1028073" y="548012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63" name="Espace réservé au texte 10">
            <a:extLst>
              <a:ext uri="{FF2B5EF4-FFF2-40B4-BE49-F238E27FC236}">
                <a16:creationId xmlns:a16="http://schemas.microsoft.com/office/drawing/2014/main" id="{D89797D3-65B3-414D-9657-B5DA3934914C}"/>
              </a:ext>
            </a:extLst>
          </p:cNvPr>
          <p:cNvSpPr>
            <a:spLocks noGrp="1"/>
          </p:cNvSpPr>
          <p:nvPr>
            <p:ph type="body" sz="quarter" idx="35" hasCustomPrompt="1"/>
          </p:nvPr>
        </p:nvSpPr>
        <p:spPr>
          <a:xfrm>
            <a:off x="1028073" y="576371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64" name="Espace réservé d’image 9">
            <a:extLst>
              <a:ext uri="{FF2B5EF4-FFF2-40B4-BE49-F238E27FC236}">
                <a16:creationId xmlns:a16="http://schemas.microsoft.com/office/drawing/2014/main" id="{280147ED-89CE-475D-A96F-AA7A912E00B8}"/>
              </a:ext>
            </a:extLst>
          </p:cNvPr>
          <p:cNvSpPr>
            <a:spLocks noGrp="1"/>
          </p:cNvSpPr>
          <p:nvPr>
            <p:ph type="pic" sz="quarter" idx="36" hasCustomPrompt="1"/>
          </p:nvPr>
        </p:nvSpPr>
        <p:spPr>
          <a:xfrm>
            <a:off x="4211979" y="412947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65" name="Rectangle 64">
            <a:extLst>
              <a:ext uri="{FF2B5EF4-FFF2-40B4-BE49-F238E27FC236}">
                <a16:creationId xmlns:a16="http://schemas.microsoft.com/office/drawing/2014/main" id="{B10D74ED-CECE-4A22-B877-966D53821E46}"/>
              </a:ext>
              <a:ext uri="{C183D7F6-B498-43B3-948B-1728B52AA6E4}">
                <adec:decorative xmlns:adec="http://schemas.microsoft.com/office/drawing/2017/decorative" val="1"/>
              </a:ext>
            </a:extLst>
          </p:cNvPr>
          <p:cNvSpPr/>
          <p:nvPr userDrawn="1"/>
        </p:nvSpPr>
        <p:spPr>
          <a:xfrm>
            <a:off x="4097106"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66" name="Espace réservé au texte 10">
            <a:extLst>
              <a:ext uri="{FF2B5EF4-FFF2-40B4-BE49-F238E27FC236}">
                <a16:creationId xmlns:a16="http://schemas.microsoft.com/office/drawing/2014/main" id="{0C937A25-DAA7-4478-ADF6-728F4D61897E}"/>
              </a:ext>
            </a:extLst>
          </p:cNvPr>
          <p:cNvSpPr>
            <a:spLocks noGrp="1"/>
          </p:cNvSpPr>
          <p:nvPr>
            <p:ph type="body" sz="quarter" idx="37" hasCustomPrompt="1"/>
          </p:nvPr>
        </p:nvSpPr>
        <p:spPr>
          <a:xfrm>
            <a:off x="3676023" y="548012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67" name="Espace réservé au texte 10">
            <a:extLst>
              <a:ext uri="{FF2B5EF4-FFF2-40B4-BE49-F238E27FC236}">
                <a16:creationId xmlns:a16="http://schemas.microsoft.com/office/drawing/2014/main" id="{8AB48703-9A4A-440C-9049-7FE889764E5D}"/>
              </a:ext>
            </a:extLst>
          </p:cNvPr>
          <p:cNvSpPr>
            <a:spLocks noGrp="1"/>
          </p:cNvSpPr>
          <p:nvPr>
            <p:ph type="body" sz="quarter" idx="38" hasCustomPrompt="1"/>
          </p:nvPr>
        </p:nvSpPr>
        <p:spPr>
          <a:xfrm>
            <a:off x="3676023" y="576371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68" name="Espace réservé d’image 9">
            <a:extLst>
              <a:ext uri="{FF2B5EF4-FFF2-40B4-BE49-F238E27FC236}">
                <a16:creationId xmlns:a16="http://schemas.microsoft.com/office/drawing/2014/main" id="{5D9D5119-D677-47FD-AEEB-49FE4DDEF6B0}"/>
              </a:ext>
            </a:extLst>
          </p:cNvPr>
          <p:cNvSpPr>
            <a:spLocks noGrp="1"/>
          </p:cNvSpPr>
          <p:nvPr>
            <p:ph type="pic" sz="quarter" idx="39" hasCustomPrompt="1"/>
          </p:nvPr>
        </p:nvSpPr>
        <p:spPr>
          <a:xfrm>
            <a:off x="6859928" y="4129478"/>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69" name="Rectangle 68">
            <a:extLst>
              <a:ext uri="{FF2B5EF4-FFF2-40B4-BE49-F238E27FC236}">
                <a16:creationId xmlns:a16="http://schemas.microsoft.com/office/drawing/2014/main" id="{0AF0F623-CF57-4D6B-87F3-FD410516E16D}"/>
              </a:ext>
              <a:ext uri="{C183D7F6-B498-43B3-948B-1728B52AA6E4}">
                <adec:decorative xmlns:adec="http://schemas.microsoft.com/office/drawing/2017/decorative" val="1"/>
              </a:ext>
            </a:extLst>
          </p:cNvPr>
          <p:cNvSpPr/>
          <p:nvPr userDrawn="1"/>
        </p:nvSpPr>
        <p:spPr>
          <a:xfrm>
            <a:off x="6745055"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70" name="Espace réservé au texte 10">
            <a:extLst>
              <a:ext uri="{FF2B5EF4-FFF2-40B4-BE49-F238E27FC236}">
                <a16:creationId xmlns:a16="http://schemas.microsoft.com/office/drawing/2014/main" id="{3BE3B8C3-ECB9-46D2-B11F-A55699097486}"/>
              </a:ext>
            </a:extLst>
          </p:cNvPr>
          <p:cNvSpPr>
            <a:spLocks noGrp="1"/>
          </p:cNvSpPr>
          <p:nvPr>
            <p:ph type="body" sz="quarter" idx="40" hasCustomPrompt="1"/>
          </p:nvPr>
        </p:nvSpPr>
        <p:spPr>
          <a:xfrm>
            <a:off x="6323972" y="5480127"/>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71" name="Espace réservé au texte 10">
            <a:extLst>
              <a:ext uri="{FF2B5EF4-FFF2-40B4-BE49-F238E27FC236}">
                <a16:creationId xmlns:a16="http://schemas.microsoft.com/office/drawing/2014/main" id="{FB1EE68D-97FA-4EA4-B792-5AC6C49F9021}"/>
              </a:ext>
            </a:extLst>
          </p:cNvPr>
          <p:cNvSpPr>
            <a:spLocks noGrp="1"/>
          </p:cNvSpPr>
          <p:nvPr>
            <p:ph type="body" sz="quarter" idx="41" hasCustomPrompt="1"/>
          </p:nvPr>
        </p:nvSpPr>
        <p:spPr>
          <a:xfrm>
            <a:off x="6323972" y="5763717"/>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72" name="Espace réservé d’image 9">
            <a:extLst>
              <a:ext uri="{FF2B5EF4-FFF2-40B4-BE49-F238E27FC236}">
                <a16:creationId xmlns:a16="http://schemas.microsoft.com/office/drawing/2014/main" id="{7E98343B-32E9-4538-991A-B5EACD651D41}"/>
              </a:ext>
            </a:extLst>
          </p:cNvPr>
          <p:cNvSpPr>
            <a:spLocks noGrp="1"/>
          </p:cNvSpPr>
          <p:nvPr>
            <p:ph type="pic" sz="quarter" idx="42" hasCustomPrompt="1"/>
          </p:nvPr>
        </p:nvSpPr>
        <p:spPr>
          <a:xfrm>
            <a:off x="9507876" y="4125872"/>
            <a:ext cx="1243292" cy="1144666"/>
          </a:xfrm>
          <a:prstGeom prst="rect">
            <a:avLst/>
          </a:prstGeom>
        </p:spPr>
        <p:txBody>
          <a:bodyPr rtlCol="0"/>
          <a:lstStyle>
            <a:lvl1pPr marL="0" indent="0" algn="ctr">
              <a:buNone/>
              <a:defRPr/>
            </a:lvl1pPr>
          </a:lstStyle>
          <a:p>
            <a:pPr rtl="0"/>
            <a:r>
              <a:rPr lang="fr-CA" noProof="0"/>
              <a:t>Cliquez pour ajouter une photo</a:t>
            </a:r>
          </a:p>
        </p:txBody>
      </p:sp>
      <p:sp>
        <p:nvSpPr>
          <p:cNvPr id="73" name="Rectangle 72">
            <a:extLst>
              <a:ext uri="{FF2B5EF4-FFF2-40B4-BE49-F238E27FC236}">
                <a16:creationId xmlns:a16="http://schemas.microsoft.com/office/drawing/2014/main" id="{823CC91A-02A3-4B96-BCEE-76C1D25CCDC3}"/>
              </a:ext>
              <a:ext uri="{C183D7F6-B498-43B3-948B-1728B52AA6E4}">
                <adec:decorative xmlns:adec="http://schemas.microsoft.com/office/drawing/2017/decorative" val="1"/>
              </a:ext>
            </a:extLst>
          </p:cNvPr>
          <p:cNvSpPr/>
          <p:nvPr userDrawn="1"/>
        </p:nvSpPr>
        <p:spPr>
          <a:xfrm>
            <a:off x="9393003" y="3982978"/>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74" name="Espace réservé au texte 10">
            <a:extLst>
              <a:ext uri="{FF2B5EF4-FFF2-40B4-BE49-F238E27FC236}">
                <a16:creationId xmlns:a16="http://schemas.microsoft.com/office/drawing/2014/main" id="{DBE2EAAB-674D-41E1-92E6-A7459FEFDAEC}"/>
              </a:ext>
            </a:extLst>
          </p:cNvPr>
          <p:cNvSpPr>
            <a:spLocks noGrp="1"/>
          </p:cNvSpPr>
          <p:nvPr>
            <p:ph type="body" sz="quarter" idx="43" hasCustomPrompt="1"/>
          </p:nvPr>
        </p:nvSpPr>
        <p:spPr>
          <a:xfrm>
            <a:off x="8971920" y="5476521"/>
            <a:ext cx="2315205" cy="348421"/>
          </a:xfrm>
          <a:prstGeom prst="rect">
            <a:avLst/>
          </a:prstGeom>
        </p:spPr>
        <p:txBody>
          <a:bodyPr rtlCol="0" anchor="b"/>
          <a:lstStyle>
            <a:lvl1pPr marL="0" indent="0" algn="ctr">
              <a:buNone/>
              <a:defRPr sz="1600" cap="all" spc="100" baseline="0">
                <a:solidFill>
                  <a:schemeClr val="accent4">
                    <a:lumMod val="50000"/>
                  </a:schemeClr>
                </a:solidFill>
                <a:latin typeface="+mj-lt"/>
              </a:defRPr>
            </a:lvl1pPr>
          </a:lstStyle>
          <a:p>
            <a:pPr lvl="0" rtl="0"/>
            <a:r>
              <a:rPr lang="fr-CA" noProof="0"/>
              <a:t>Ajouter un nom</a:t>
            </a:r>
          </a:p>
        </p:txBody>
      </p:sp>
      <p:sp>
        <p:nvSpPr>
          <p:cNvPr id="75" name="Espace réservé au texte 10">
            <a:extLst>
              <a:ext uri="{FF2B5EF4-FFF2-40B4-BE49-F238E27FC236}">
                <a16:creationId xmlns:a16="http://schemas.microsoft.com/office/drawing/2014/main" id="{C60D862C-3474-4A4A-8557-AD2C7917BFE2}"/>
              </a:ext>
            </a:extLst>
          </p:cNvPr>
          <p:cNvSpPr>
            <a:spLocks noGrp="1"/>
          </p:cNvSpPr>
          <p:nvPr>
            <p:ph type="body" sz="quarter" idx="44" hasCustomPrompt="1"/>
          </p:nvPr>
        </p:nvSpPr>
        <p:spPr>
          <a:xfrm>
            <a:off x="8971920" y="5760111"/>
            <a:ext cx="2315205" cy="287066"/>
          </a:xfrm>
          <a:prstGeom prst="rect">
            <a:avLst/>
          </a:prstGeom>
        </p:spPr>
        <p:txBody>
          <a:bodyPr rtlCol="0" anchor="t"/>
          <a:lstStyle>
            <a:lvl1pPr marL="0" indent="0" algn="ctr">
              <a:buNone/>
              <a:defRPr sz="1200" cap="none" spc="100" baseline="0">
                <a:solidFill>
                  <a:schemeClr val="tx1"/>
                </a:solidFill>
                <a:latin typeface="+mn-lt"/>
              </a:defRPr>
            </a:lvl1pPr>
          </a:lstStyle>
          <a:p>
            <a:pPr lvl="0" rtl="0"/>
            <a:r>
              <a:rPr lang="fr-CA" noProof="0"/>
              <a:t>Ajouter un titre</a:t>
            </a:r>
          </a:p>
        </p:txBody>
      </p:sp>
      <p:sp>
        <p:nvSpPr>
          <p:cNvPr id="3" name="Espace réservé de la date 2">
            <a:extLst>
              <a:ext uri="{FF2B5EF4-FFF2-40B4-BE49-F238E27FC236}">
                <a16:creationId xmlns:a16="http://schemas.microsoft.com/office/drawing/2014/main" id="{63508728-25CF-4DB1-9A83-FAFA5ABEC903}"/>
              </a:ext>
            </a:extLst>
          </p:cNvPr>
          <p:cNvSpPr>
            <a:spLocks noGrp="1"/>
          </p:cNvSpPr>
          <p:nvPr>
            <p:ph type="dt" sz="half" idx="10"/>
          </p:nvPr>
        </p:nvSpPr>
        <p:spPr>
          <a:xfrm>
            <a:off x="838200" y="6356350"/>
            <a:ext cx="2743200" cy="365125"/>
          </a:xfrm>
          <a:prstGeom prst="rect">
            <a:avLst/>
          </a:prstGeom>
        </p:spPr>
        <p:txBody>
          <a:bodyPr rtlCol="0"/>
          <a:lstStyle/>
          <a:p>
            <a:pPr rtl="0"/>
            <a:r>
              <a:rPr lang="fr-CA" noProof="0"/>
              <a:t>20XX</a:t>
            </a:r>
          </a:p>
        </p:txBody>
      </p:sp>
      <p:sp>
        <p:nvSpPr>
          <p:cNvPr id="4" name="Espace réservé du pied de page 3">
            <a:extLst>
              <a:ext uri="{FF2B5EF4-FFF2-40B4-BE49-F238E27FC236}">
                <a16:creationId xmlns:a16="http://schemas.microsoft.com/office/drawing/2014/main" id="{99D454F9-A55F-44A0-9695-FC40C6684C20}"/>
              </a:ext>
            </a:extLst>
          </p:cNvPr>
          <p:cNvSpPr>
            <a:spLocks noGrp="1"/>
          </p:cNvSpPr>
          <p:nvPr>
            <p:ph type="ftr" sz="quarter" idx="11"/>
          </p:nvPr>
        </p:nvSpPr>
        <p:spPr>
          <a:xfrm>
            <a:off x="4038600" y="6356350"/>
            <a:ext cx="4114800" cy="365125"/>
          </a:xfrm>
          <a:prstGeom prst="rect">
            <a:avLst/>
          </a:prstGeom>
        </p:spPr>
        <p:txBody>
          <a:bodyPr rtlCol="0"/>
          <a:lstStyle/>
          <a:p>
            <a:pPr rtl="0"/>
            <a:r>
              <a:rPr lang="fr-CA" noProof="0"/>
              <a:t>Présentation rapide</a:t>
            </a:r>
          </a:p>
        </p:txBody>
      </p:sp>
      <p:sp>
        <p:nvSpPr>
          <p:cNvPr id="5" name="Espace réservé à la diapositive 4">
            <a:extLst>
              <a:ext uri="{FF2B5EF4-FFF2-40B4-BE49-F238E27FC236}">
                <a16:creationId xmlns:a16="http://schemas.microsoft.com/office/drawing/2014/main" id="{0A38C64F-7F14-454A-B830-80CCE5B1D7B9}"/>
              </a:ext>
            </a:extLst>
          </p:cNvPr>
          <p:cNvSpPr>
            <a:spLocks noGrp="1"/>
          </p:cNvSpPr>
          <p:nvPr>
            <p:ph type="sldNum" sz="quarter" idx="12"/>
          </p:nvPr>
        </p:nvSpPr>
        <p:spPr>
          <a:xfrm>
            <a:off x="8610600" y="6356350"/>
            <a:ext cx="2743200" cy="365125"/>
          </a:xfrm>
          <a:prstGeom prst="rect">
            <a:avLst/>
          </a:prstGeom>
        </p:spPr>
        <p:txBody>
          <a:bodyPr rtlCol="0"/>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828162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inancem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C64230-8BD4-4150-967D-421B6FE432E3}"/>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3" name="Titre 2">
            <a:extLst>
              <a:ext uri="{FF2B5EF4-FFF2-40B4-BE49-F238E27FC236}">
                <a16:creationId xmlns:a16="http://schemas.microsoft.com/office/drawing/2014/main" id="{BBA8AE08-0788-4D8A-8C9D-7E5AAA112A39}"/>
              </a:ext>
            </a:extLst>
          </p:cNvPr>
          <p:cNvSpPr>
            <a:spLocks noGrp="1"/>
          </p:cNvSpPr>
          <p:nvPr>
            <p:ph type="title" hasCustomPrompt="1"/>
          </p:nvPr>
        </p:nvSpPr>
        <p:spPr>
          <a:xfrm>
            <a:off x="4038600" y="615940"/>
            <a:ext cx="4137262" cy="938778"/>
          </a:xfrm>
          <a:prstGeom prst="rect">
            <a:avLst/>
          </a:prstGeom>
        </p:spPr>
        <p:txBody>
          <a:bodyPr rtlCol="0" anchor="ctr"/>
          <a:lstStyle>
            <a:lvl1pPr algn="ctr">
              <a:defRPr lang="en-US" sz="2400" cap="all" spc="100" baseline="0">
                <a:solidFill>
                  <a:schemeClr val="tx2">
                    <a:lumMod val="75000"/>
                  </a:schemeClr>
                </a:solidFill>
              </a:defRPr>
            </a:lvl1pPr>
          </a:lstStyle>
          <a:p>
            <a:pPr rtl="0"/>
            <a:r>
              <a:rPr lang="fr-CA" noProof="0"/>
              <a:t>Cliquez pour ajouter un titre</a:t>
            </a:r>
          </a:p>
        </p:txBody>
      </p:sp>
      <p:sp>
        <p:nvSpPr>
          <p:cNvPr id="18" name="Espace réservé au texte 10">
            <a:extLst>
              <a:ext uri="{FF2B5EF4-FFF2-40B4-BE49-F238E27FC236}">
                <a16:creationId xmlns:a16="http://schemas.microsoft.com/office/drawing/2014/main" id="{8A119E1C-2243-42E2-8A58-CC171131D195}"/>
              </a:ext>
            </a:extLst>
          </p:cNvPr>
          <p:cNvSpPr>
            <a:spLocks noGrp="1"/>
          </p:cNvSpPr>
          <p:nvPr>
            <p:ph type="body" sz="quarter" idx="21" hasCustomPrompt="1"/>
          </p:nvPr>
        </p:nvSpPr>
        <p:spPr>
          <a:xfrm>
            <a:off x="1101170" y="3079567"/>
            <a:ext cx="1200150" cy="1151632"/>
          </a:xfrm>
          <a:prstGeom prst="rect">
            <a:avLst/>
          </a:prstGeom>
        </p:spPr>
        <p:txBody>
          <a:bodyPr rtlCol="0"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rtl="0"/>
            <a:r>
              <a:rPr lang="fr-CA" noProof="0"/>
              <a:t>ajouter</a:t>
            </a:r>
          </a:p>
        </p:txBody>
      </p:sp>
      <p:sp>
        <p:nvSpPr>
          <p:cNvPr id="59" name="Espace réservé au texte 10">
            <a:extLst>
              <a:ext uri="{FF2B5EF4-FFF2-40B4-BE49-F238E27FC236}">
                <a16:creationId xmlns:a16="http://schemas.microsoft.com/office/drawing/2014/main" id="{337797F5-74CE-492B-806B-221CAF3535C7}"/>
              </a:ext>
            </a:extLst>
          </p:cNvPr>
          <p:cNvSpPr>
            <a:spLocks noGrp="1"/>
          </p:cNvSpPr>
          <p:nvPr>
            <p:ph type="body" sz="quarter" idx="27" hasCustomPrompt="1"/>
          </p:nvPr>
        </p:nvSpPr>
        <p:spPr>
          <a:xfrm>
            <a:off x="4010890" y="3079567"/>
            <a:ext cx="1223858" cy="1151632"/>
          </a:xfrm>
          <a:prstGeom prst="rect">
            <a:avLst/>
          </a:prstGeom>
        </p:spPr>
        <p:txBody>
          <a:bodyPr rtlCol="0"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rtl="0"/>
            <a:r>
              <a:rPr lang="fr-CA" noProof="0"/>
              <a:t>ajouter</a:t>
            </a:r>
          </a:p>
        </p:txBody>
      </p:sp>
      <p:sp>
        <p:nvSpPr>
          <p:cNvPr id="60" name="Espace réservé au texte 10">
            <a:extLst>
              <a:ext uri="{FF2B5EF4-FFF2-40B4-BE49-F238E27FC236}">
                <a16:creationId xmlns:a16="http://schemas.microsoft.com/office/drawing/2014/main" id="{2431D1A0-10D1-4D2E-AC6F-F8C9E6A22601}"/>
              </a:ext>
            </a:extLst>
          </p:cNvPr>
          <p:cNvSpPr>
            <a:spLocks noGrp="1"/>
          </p:cNvSpPr>
          <p:nvPr>
            <p:ph type="body" sz="quarter" idx="28" hasCustomPrompt="1"/>
          </p:nvPr>
        </p:nvSpPr>
        <p:spPr>
          <a:xfrm>
            <a:off x="6988252" y="3079567"/>
            <a:ext cx="1187610" cy="1151632"/>
          </a:xfrm>
          <a:prstGeom prst="rect">
            <a:avLst/>
          </a:prstGeom>
        </p:spPr>
        <p:txBody>
          <a:bodyPr rtlCol="0"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rtl="0"/>
            <a:r>
              <a:rPr lang="fr-CA" noProof="0"/>
              <a:t>ajouter</a:t>
            </a:r>
          </a:p>
        </p:txBody>
      </p:sp>
      <p:sp>
        <p:nvSpPr>
          <p:cNvPr id="61" name="Espace réservé au texte 10">
            <a:extLst>
              <a:ext uri="{FF2B5EF4-FFF2-40B4-BE49-F238E27FC236}">
                <a16:creationId xmlns:a16="http://schemas.microsoft.com/office/drawing/2014/main" id="{4028BD6A-568F-4A16-AE86-5D88861C3BB5}"/>
              </a:ext>
            </a:extLst>
          </p:cNvPr>
          <p:cNvSpPr>
            <a:spLocks noGrp="1"/>
          </p:cNvSpPr>
          <p:nvPr>
            <p:ph type="body" sz="quarter" idx="29" hasCustomPrompt="1"/>
          </p:nvPr>
        </p:nvSpPr>
        <p:spPr>
          <a:xfrm>
            <a:off x="9879382" y="3079567"/>
            <a:ext cx="1211785" cy="1151632"/>
          </a:xfrm>
          <a:prstGeom prst="rect">
            <a:avLst/>
          </a:prstGeom>
        </p:spPr>
        <p:txBody>
          <a:bodyPr rtlCol="0"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rtl="0"/>
            <a:r>
              <a:rPr lang="fr-CA" noProof="0"/>
              <a:t>ajouter</a:t>
            </a:r>
          </a:p>
        </p:txBody>
      </p:sp>
      <p:sp>
        <p:nvSpPr>
          <p:cNvPr id="52" name="Espace réservé au texte 10">
            <a:extLst>
              <a:ext uri="{FF2B5EF4-FFF2-40B4-BE49-F238E27FC236}">
                <a16:creationId xmlns:a16="http://schemas.microsoft.com/office/drawing/2014/main" id="{2E935678-32B2-4589-933F-F74B3E68FFA6}"/>
              </a:ext>
            </a:extLst>
          </p:cNvPr>
          <p:cNvSpPr>
            <a:spLocks noGrp="1"/>
          </p:cNvSpPr>
          <p:nvPr>
            <p:ph type="body" sz="quarter" idx="16" hasCustomPrompt="1"/>
          </p:nvPr>
        </p:nvSpPr>
        <p:spPr>
          <a:xfrm>
            <a:off x="510458" y="4524194"/>
            <a:ext cx="2381574" cy="632643"/>
          </a:xfrm>
          <a:prstGeom prst="rect">
            <a:avLst/>
          </a:prstGeom>
        </p:spPr>
        <p:txBody>
          <a:bodyPr rtlCol="0" anchor="b"/>
          <a:lstStyle>
            <a:lvl1pPr marL="0" indent="0" algn="ctr">
              <a:buNone/>
              <a:defRPr sz="1800" cap="all" spc="100" baseline="0">
                <a:solidFill>
                  <a:schemeClr val="tx2"/>
                </a:solidFill>
                <a:latin typeface="+mj-lt"/>
              </a:defRPr>
            </a:lvl1pPr>
          </a:lstStyle>
          <a:p>
            <a:pPr lvl="0" rtl="0"/>
            <a:r>
              <a:rPr lang="fr-CA" noProof="0"/>
              <a:t>Cliquez pour ajouter un sous-titre</a:t>
            </a:r>
          </a:p>
        </p:txBody>
      </p:sp>
      <p:sp>
        <p:nvSpPr>
          <p:cNvPr id="51" name="Espace réservé au texte 10">
            <a:extLst>
              <a:ext uri="{FF2B5EF4-FFF2-40B4-BE49-F238E27FC236}">
                <a16:creationId xmlns:a16="http://schemas.microsoft.com/office/drawing/2014/main" id="{B3C5A73C-51DD-4781-943C-235704BBF6B5}"/>
              </a:ext>
            </a:extLst>
          </p:cNvPr>
          <p:cNvSpPr>
            <a:spLocks noGrp="1"/>
          </p:cNvSpPr>
          <p:nvPr>
            <p:ph type="body" sz="quarter" idx="26" hasCustomPrompt="1"/>
          </p:nvPr>
        </p:nvSpPr>
        <p:spPr>
          <a:xfrm>
            <a:off x="510458" y="5156838"/>
            <a:ext cx="2381574" cy="905378"/>
          </a:xfrm>
          <a:prstGeom prst="rect">
            <a:avLst/>
          </a:prstGeom>
        </p:spPr>
        <p:txBody>
          <a:bodyPr rtlCol="0" anchor="t"/>
          <a:lstStyle>
            <a:lvl1pPr marL="0" indent="0" algn="ctr">
              <a:lnSpc>
                <a:spcPct val="100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78" name="Espace réservé au texte 10">
            <a:extLst>
              <a:ext uri="{FF2B5EF4-FFF2-40B4-BE49-F238E27FC236}">
                <a16:creationId xmlns:a16="http://schemas.microsoft.com/office/drawing/2014/main" id="{AD95FB24-5DA0-4000-B023-A00C32D53F08}"/>
              </a:ext>
            </a:extLst>
          </p:cNvPr>
          <p:cNvSpPr>
            <a:spLocks noGrp="1"/>
          </p:cNvSpPr>
          <p:nvPr>
            <p:ph type="body" sz="quarter" idx="31" hasCustomPrompt="1"/>
          </p:nvPr>
        </p:nvSpPr>
        <p:spPr>
          <a:xfrm>
            <a:off x="3432032" y="4524194"/>
            <a:ext cx="2381574" cy="632643"/>
          </a:xfrm>
          <a:prstGeom prst="rect">
            <a:avLst/>
          </a:prstGeom>
        </p:spPr>
        <p:txBody>
          <a:bodyPr rtlCol="0" anchor="b"/>
          <a:lstStyle>
            <a:lvl1pPr marL="0" indent="0" algn="ctr">
              <a:buNone/>
              <a:defRPr sz="1800" cap="all" spc="100" baseline="0">
                <a:solidFill>
                  <a:schemeClr val="tx2"/>
                </a:solidFill>
                <a:latin typeface="+mj-lt"/>
              </a:defRPr>
            </a:lvl1pPr>
          </a:lstStyle>
          <a:p>
            <a:pPr lvl="0" rtl="0"/>
            <a:r>
              <a:rPr lang="fr-CA" noProof="0"/>
              <a:t>Cliquez pour ajouter un sous-titre</a:t>
            </a:r>
          </a:p>
        </p:txBody>
      </p:sp>
      <p:sp>
        <p:nvSpPr>
          <p:cNvPr id="77" name="Espace réservé au texte 10">
            <a:extLst>
              <a:ext uri="{FF2B5EF4-FFF2-40B4-BE49-F238E27FC236}">
                <a16:creationId xmlns:a16="http://schemas.microsoft.com/office/drawing/2014/main" id="{7455F56A-A263-4D13-A484-2D15CD61D0FC}"/>
              </a:ext>
            </a:extLst>
          </p:cNvPr>
          <p:cNvSpPr>
            <a:spLocks noGrp="1"/>
          </p:cNvSpPr>
          <p:nvPr>
            <p:ph type="body" sz="quarter" idx="30" hasCustomPrompt="1"/>
          </p:nvPr>
        </p:nvSpPr>
        <p:spPr>
          <a:xfrm>
            <a:off x="3432032" y="5156837"/>
            <a:ext cx="2381574" cy="905378"/>
          </a:xfrm>
          <a:prstGeom prst="rect">
            <a:avLst/>
          </a:prstGeom>
        </p:spPr>
        <p:txBody>
          <a:bodyPr rtlCol="0" anchor="t"/>
          <a:lstStyle>
            <a:lvl1pPr marL="0" indent="0" algn="ctr">
              <a:lnSpc>
                <a:spcPct val="100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80" name="Espace réservé au texte 10">
            <a:extLst>
              <a:ext uri="{FF2B5EF4-FFF2-40B4-BE49-F238E27FC236}">
                <a16:creationId xmlns:a16="http://schemas.microsoft.com/office/drawing/2014/main" id="{6C6ABB33-3D98-4D76-B96F-65F574936223}"/>
              </a:ext>
            </a:extLst>
          </p:cNvPr>
          <p:cNvSpPr>
            <a:spLocks noGrp="1"/>
          </p:cNvSpPr>
          <p:nvPr>
            <p:ph type="body" sz="quarter" idx="33" hasCustomPrompt="1"/>
          </p:nvPr>
        </p:nvSpPr>
        <p:spPr>
          <a:xfrm>
            <a:off x="6391270" y="4524194"/>
            <a:ext cx="2381574" cy="632643"/>
          </a:xfrm>
          <a:prstGeom prst="rect">
            <a:avLst/>
          </a:prstGeom>
        </p:spPr>
        <p:txBody>
          <a:bodyPr rtlCol="0" anchor="b"/>
          <a:lstStyle>
            <a:lvl1pPr marL="0" indent="0" algn="ctr">
              <a:buNone/>
              <a:defRPr sz="1800" cap="all" spc="100" baseline="0">
                <a:solidFill>
                  <a:schemeClr val="tx2"/>
                </a:solidFill>
                <a:latin typeface="+mj-lt"/>
              </a:defRPr>
            </a:lvl1pPr>
          </a:lstStyle>
          <a:p>
            <a:pPr lvl="0" rtl="0"/>
            <a:r>
              <a:rPr lang="fr-CA" noProof="0"/>
              <a:t>Cliquez pour ajouter un sous-titre</a:t>
            </a:r>
          </a:p>
        </p:txBody>
      </p:sp>
      <p:sp>
        <p:nvSpPr>
          <p:cNvPr id="79" name="Espace réservé au texte 10">
            <a:extLst>
              <a:ext uri="{FF2B5EF4-FFF2-40B4-BE49-F238E27FC236}">
                <a16:creationId xmlns:a16="http://schemas.microsoft.com/office/drawing/2014/main" id="{8EA8275A-A17A-42ED-9DDC-5F06000BFBEF}"/>
              </a:ext>
            </a:extLst>
          </p:cNvPr>
          <p:cNvSpPr>
            <a:spLocks noGrp="1"/>
          </p:cNvSpPr>
          <p:nvPr>
            <p:ph type="body" sz="quarter" idx="32" hasCustomPrompt="1"/>
          </p:nvPr>
        </p:nvSpPr>
        <p:spPr>
          <a:xfrm>
            <a:off x="6391270" y="5157592"/>
            <a:ext cx="2381574" cy="905378"/>
          </a:xfrm>
          <a:prstGeom prst="rect">
            <a:avLst/>
          </a:prstGeom>
        </p:spPr>
        <p:txBody>
          <a:bodyPr rtlCol="0" anchor="t"/>
          <a:lstStyle>
            <a:lvl1pPr marL="0" indent="0" algn="ctr">
              <a:lnSpc>
                <a:spcPct val="100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82" name="Espace réservé au texte 10">
            <a:extLst>
              <a:ext uri="{FF2B5EF4-FFF2-40B4-BE49-F238E27FC236}">
                <a16:creationId xmlns:a16="http://schemas.microsoft.com/office/drawing/2014/main" id="{4AEA6122-22B2-49EC-8451-E43D40F3236D}"/>
              </a:ext>
            </a:extLst>
          </p:cNvPr>
          <p:cNvSpPr>
            <a:spLocks noGrp="1"/>
          </p:cNvSpPr>
          <p:nvPr>
            <p:ph type="body" sz="quarter" idx="35" hasCustomPrompt="1"/>
          </p:nvPr>
        </p:nvSpPr>
        <p:spPr>
          <a:xfrm>
            <a:off x="9294487" y="4524194"/>
            <a:ext cx="2381574" cy="632643"/>
          </a:xfrm>
          <a:prstGeom prst="rect">
            <a:avLst/>
          </a:prstGeom>
        </p:spPr>
        <p:txBody>
          <a:bodyPr rtlCol="0" anchor="b"/>
          <a:lstStyle>
            <a:lvl1pPr marL="0" indent="0" algn="ctr">
              <a:buNone/>
              <a:defRPr sz="1800" cap="all" spc="100" baseline="0">
                <a:solidFill>
                  <a:schemeClr val="tx2"/>
                </a:solidFill>
                <a:latin typeface="+mj-lt"/>
              </a:defRPr>
            </a:lvl1pPr>
          </a:lstStyle>
          <a:p>
            <a:pPr lvl="0" rtl="0"/>
            <a:r>
              <a:rPr lang="fr-CA" noProof="0"/>
              <a:t>Cliquez pour ajouter un sous-titre</a:t>
            </a:r>
          </a:p>
        </p:txBody>
      </p:sp>
      <p:sp>
        <p:nvSpPr>
          <p:cNvPr id="81" name="Espace réservé au texte 10">
            <a:extLst>
              <a:ext uri="{FF2B5EF4-FFF2-40B4-BE49-F238E27FC236}">
                <a16:creationId xmlns:a16="http://schemas.microsoft.com/office/drawing/2014/main" id="{103D7EA4-00E4-43FA-8129-1CBE0C1291A0}"/>
              </a:ext>
            </a:extLst>
          </p:cNvPr>
          <p:cNvSpPr>
            <a:spLocks noGrp="1"/>
          </p:cNvSpPr>
          <p:nvPr>
            <p:ph type="body" sz="quarter" idx="34" hasCustomPrompt="1"/>
          </p:nvPr>
        </p:nvSpPr>
        <p:spPr>
          <a:xfrm>
            <a:off x="9294487" y="5166170"/>
            <a:ext cx="2381574" cy="905378"/>
          </a:xfrm>
          <a:prstGeom prst="rect">
            <a:avLst/>
          </a:prstGeom>
        </p:spPr>
        <p:txBody>
          <a:bodyPr rtlCol="0" anchor="t"/>
          <a:lstStyle>
            <a:lvl1pPr marL="0" indent="0" algn="ctr">
              <a:lnSpc>
                <a:spcPct val="100000"/>
              </a:lnSpc>
              <a:spcBef>
                <a:spcPts val="0"/>
              </a:spcBef>
              <a:buNone/>
              <a:defRPr sz="1400" cap="none" spc="100" baseline="0">
                <a:solidFill>
                  <a:schemeClr val="tx1"/>
                </a:solidFill>
                <a:latin typeface="+mn-lt"/>
              </a:defRPr>
            </a:lvl1pPr>
          </a:lstStyle>
          <a:p>
            <a:pPr lvl="0" rtl="0"/>
            <a:r>
              <a:rPr lang="fr-CA" noProof="0"/>
              <a:t>Cliquez pour ajouter du texte</a:t>
            </a:r>
          </a:p>
        </p:txBody>
      </p:sp>
      <p:sp>
        <p:nvSpPr>
          <p:cNvPr id="68" name="Espace réservé de la date 2">
            <a:extLst>
              <a:ext uri="{FF2B5EF4-FFF2-40B4-BE49-F238E27FC236}">
                <a16:creationId xmlns:a16="http://schemas.microsoft.com/office/drawing/2014/main" id="{811592B2-2D21-495C-8C11-680EC81556F4}"/>
              </a:ext>
            </a:extLst>
          </p:cNvPr>
          <p:cNvSpPr>
            <a:spLocks noGrp="1"/>
          </p:cNvSpPr>
          <p:nvPr>
            <p:ph type="dt" sz="half" idx="10"/>
          </p:nvPr>
        </p:nvSpPr>
        <p:spPr>
          <a:xfrm>
            <a:off x="838200" y="6356350"/>
            <a:ext cx="2743200" cy="365125"/>
          </a:xfrm>
          <a:prstGeom prst="rect">
            <a:avLst/>
          </a:prstGeom>
        </p:spPr>
        <p:txBody>
          <a:bodyPr rtlCol="0"/>
          <a:lstStyle/>
          <a:p>
            <a:pPr rtl="0"/>
            <a:r>
              <a:rPr lang="fr-CA" noProof="0"/>
              <a:t>20XX</a:t>
            </a:r>
          </a:p>
        </p:txBody>
      </p:sp>
      <p:sp>
        <p:nvSpPr>
          <p:cNvPr id="4" name="Espace réservé du pied de page 3">
            <a:extLst>
              <a:ext uri="{FF2B5EF4-FFF2-40B4-BE49-F238E27FC236}">
                <a16:creationId xmlns:a16="http://schemas.microsoft.com/office/drawing/2014/main" id="{BEFB73D1-17D7-400F-B750-F5EA2675DD25}"/>
              </a:ext>
            </a:extLst>
          </p:cNvPr>
          <p:cNvSpPr>
            <a:spLocks noGrp="1"/>
          </p:cNvSpPr>
          <p:nvPr>
            <p:ph type="ftr" sz="quarter" idx="11"/>
          </p:nvPr>
        </p:nvSpPr>
        <p:spPr>
          <a:xfrm>
            <a:off x="4038600" y="6356350"/>
            <a:ext cx="4114800" cy="365125"/>
          </a:xfrm>
          <a:prstGeom prst="rect">
            <a:avLst/>
          </a:prstGeom>
        </p:spPr>
        <p:txBody>
          <a:bodyPr rtlCol="0"/>
          <a:lstStyle/>
          <a:p>
            <a:pPr rtl="0"/>
            <a:r>
              <a:rPr lang="fr-CA" noProof="0"/>
              <a:t>Présentation rapide</a:t>
            </a:r>
          </a:p>
        </p:txBody>
      </p:sp>
      <p:sp>
        <p:nvSpPr>
          <p:cNvPr id="5" name="Espace réservé à la diapositive 4">
            <a:extLst>
              <a:ext uri="{FF2B5EF4-FFF2-40B4-BE49-F238E27FC236}">
                <a16:creationId xmlns:a16="http://schemas.microsoft.com/office/drawing/2014/main" id="{DE30E81D-C76E-4DB7-9722-4BE8D7CF33E8}"/>
              </a:ext>
            </a:extLst>
          </p:cNvPr>
          <p:cNvSpPr>
            <a:spLocks noGrp="1"/>
          </p:cNvSpPr>
          <p:nvPr>
            <p:ph type="sldNum" sz="quarter" idx="12"/>
          </p:nvPr>
        </p:nvSpPr>
        <p:spPr>
          <a:xfrm>
            <a:off x="8610600" y="6356350"/>
            <a:ext cx="2743200" cy="365125"/>
          </a:xfrm>
          <a:prstGeom prst="rect">
            <a:avLst/>
          </a:prstGeom>
        </p:spPr>
        <p:txBody>
          <a:bodyPr rtlCol="0"/>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229401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À propos de nous">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C1E109A-BBBE-498A-AC65-464AAF5710C4}"/>
              </a:ext>
            </a:extLst>
          </p:cNvPr>
          <p:cNvSpPr>
            <a:spLocks noGrp="1"/>
          </p:cNvSpPr>
          <p:nvPr>
            <p:ph type="title" hasCustomPrompt="1"/>
          </p:nvPr>
        </p:nvSpPr>
        <p:spPr>
          <a:xfrm>
            <a:off x="1526874" y="1329829"/>
            <a:ext cx="2043713" cy="640698"/>
          </a:xfrm>
          <a:prstGeom prst="rect">
            <a:avLst/>
          </a:prstGeom>
          <a:ln w="28575">
            <a:solidFill>
              <a:schemeClr val="accent2"/>
            </a:solidFill>
          </a:ln>
        </p:spPr>
        <p:txBody>
          <a:bodyPr rtlCol="0" anchor="ctr"/>
          <a:lstStyle>
            <a:lvl1pPr algn="ctr">
              <a:lnSpc>
                <a:spcPct val="100000"/>
              </a:lnSpc>
              <a:defRPr sz="2400" cap="all" spc="100" baseline="0">
                <a:solidFill>
                  <a:schemeClr val="accent2"/>
                </a:solidFill>
              </a:defRPr>
            </a:lvl1pPr>
          </a:lstStyle>
          <a:p>
            <a:pPr rtl="0"/>
            <a:r>
              <a:rPr lang="fr-CA" noProof="0"/>
              <a:t>titre</a:t>
            </a:r>
          </a:p>
        </p:txBody>
      </p:sp>
      <p:sp>
        <p:nvSpPr>
          <p:cNvPr id="10" name="Espace réservé au texte 10">
            <a:extLst>
              <a:ext uri="{FF2B5EF4-FFF2-40B4-BE49-F238E27FC236}">
                <a16:creationId xmlns:a16="http://schemas.microsoft.com/office/drawing/2014/main" id="{7408009F-7441-4960-8688-598E5537784A}"/>
              </a:ext>
            </a:extLst>
          </p:cNvPr>
          <p:cNvSpPr>
            <a:spLocks noGrp="1"/>
          </p:cNvSpPr>
          <p:nvPr>
            <p:ph type="body" sz="quarter" idx="12" hasCustomPrompt="1"/>
          </p:nvPr>
        </p:nvSpPr>
        <p:spPr>
          <a:xfrm>
            <a:off x="4412513" y="808353"/>
            <a:ext cx="6341212" cy="1682433"/>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8" name="Espace réservé pour l’image 7">
            <a:extLst>
              <a:ext uri="{FF2B5EF4-FFF2-40B4-BE49-F238E27FC236}">
                <a16:creationId xmlns:a16="http://schemas.microsoft.com/office/drawing/2014/main" id="{0721A019-F5C2-4A15-A6AE-C03209D1D7DB}"/>
              </a:ext>
            </a:extLst>
          </p:cNvPr>
          <p:cNvSpPr>
            <a:spLocks noGrp="1"/>
          </p:cNvSpPr>
          <p:nvPr>
            <p:ph type="pic" sz="quarter" idx="10" hasCustomPrompt="1"/>
          </p:nvPr>
        </p:nvSpPr>
        <p:spPr>
          <a:xfrm>
            <a:off x="0" y="3234519"/>
            <a:ext cx="12192000" cy="3623481"/>
          </a:xfrm>
          <a:prstGeom prst="rect">
            <a:avLst/>
          </a:prstGeom>
        </p:spPr>
        <p:txBody>
          <a:bodyPr rtlCol="0"/>
          <a:lstStyle>
            <a:lvl1pPr marL="0" indent="0" algn="ctr">
              <a:buNone/>
              <a:defRPr/>
            </a:lvl1pPr>
          </a:lstStyle>
          <a:p>
            <a:pPr rtl="0"/>
            <a:r>
              <a:rPr lang="fr-CA" noProof="0"/>
              <a:t>Cliquez pour ajouter une photo</a:t>
            </a:r>
          </a:p>
        </p:txBody>
      </p:sp>
      <p:sp>
        <p:nvSpPr>
          <p:cNvPr id="11" name="Espace réservé de la date 3">
            <a:extLst>
              <a:ext uri="{FF2B5EF4-FFF2-40B4-BE49-F238E27FC236}">
                <a16:creationId xmlns:a16="http://schemas.microsoft.com/office/drawing/2014/main" id="{CFE1DF53-32D0-456E-8221-7FCD23325D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12" name="Espace réservé du pied de page 4">
            <a:extLst>
              <a:ext uri="{FF2B5EF4-FFF2-40B4-BE49-F238E27FC236}">
                <a16:creationId xmlns:a16="http://schemas.microsoft.com/office/drawing/2014/main" id="{DC108F1B-58C5-43B6-8251-B1392CA9A8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pPr rtl="0"/>
            <a:r>
              <a:rPr lang="fr-CA" noProof="0"/>
              <a:t>Présentation rapide</a:t>
            </a:r>
          </a:p>
        </p:txBody>
      </p:sp>
      <p:sp>
        <p:nvSpPr>
          <p:cNvPr id="13" name="Espace réservé du numéro de diapositive 5">
            <a:extLst>
              <a:ext uri="{FF2B5EF4-FFF2-40B4-BE49-F238E27FC236}">
                <a16:creationId xmlns:a16="http://schemas.microsoft.com/office/drawing/2014/main" id="{C530B1E0-03D4-4E5B-A2A7-903B17B306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691211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ésum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907C99-0702-4DEF-A72F-2451B3DC6D0C}"/>
              </a:ext>
            </a:extLst>
          </p:cNvPr>
          <p:cNvSpPr>
            <a:spLocks noGrp="1"/>
          </p:cNvSpPr>
          <p:nvPr>
            <p:ph type="title" hasCustomPrompt="1"/>
          </p:nvPr>
        </p:nvSpPr>
        <p:spPr>
          <a:xfrm>
            <a:off x="1186544" y="-1"/>
            <a:ext cx="3944790" cy="1845127"/>
          </a:xfrm>
          <a:prstGeom prst="rect">
            <a:avLst/>
          </a:prstGeom>
        </p:spPr>
        <p:txBody>
          <a:bodyPr rtlCol="0" anchor="ctr"/>
          <a:lstStyle>
            <a:lvl1pPr algn="r">
              <a:defRPr sz="2400" cap="all" spc="100" baseline="0">
                <a:solidFill>
                  <a:schemeClr val="accent2"/>
                </a:solidFill>
              </a:defRPr>
            </a:lvl1pPr>
          </a:lstStyle>
          <a:p>
            <a:pPr rtl="0"/>
            <a:r>
              <a:rPr lang="fr-CA" noProof="0"/>
              <a:t>Cliquez pour ajouter un titre</a:t>
            </a:r>
          </a:p>
        </p:txBody>
      </p:sp>
      <p:sp>
        <p:nvSpPr>
          <p:cNvPr id="6" name="Espace réservé pour l’image 7">
            <a:extLst>
              <a:ext uri="{FF2B5EF4-FFF2-40B4-BE49-F238E27FC236}">
                <a16:creationId xmlns:a16="http://schemas.microsoft.com/office/drawing/2014/main" id="{74497024-D7D5-447C-8133-660B1F47A190}"/>
              </a:ext>
            </a:extLst>
          </p:cNvPr>
          <p:cNvSpPr>
            <a:spLocks noGrp="1"/>
          </p:cNvSpPr>
          <p:nvPr>
            <p:ph type="pic" sz="quarter" idx="13" hasCustomPrompt="1"/>
          </p:nvPr>
        </p:nvSpPr>
        <p:spPr>
          <a:xfrm>
            <a:off x="0" y="1845128"/>
            <a:ext cx="12192000" cy="5012871"/>
          </a:xfrm>
          <a:prstGeom prst="rect">
            <a:avLst/>
          </a:prstGeom>
        </p:spPr>
        <p:txBody>
          <a:bodyPr rtlCol="0"/>
          <a:lstStyle>
            <a:lvl1pPr marL="0" indent="0" algn="l">
              <a:buNone/>
              <a:defRPr/>
            </a:lvl1pPr>
          </a:lstStyle>
          <a:p>
            <a:pPr rtl="0"/>
            <a:r>
              <a:rPr lang="fr-CA" noProof="0"/>
              <a:t>Cliquez pour ajouter une photo</a:t>
            </a:r>
          </a:p>
        </p:txBody>
      </p:sp>
      <p:sp>
        <p:nvSpPr>
          <p:cNvPr id="3" name="Espace réservé de la date 2">
            <a:extLst>
              <a:ext uri="{FF2B5EF4-FFF2-40B4-BE49-F238E27FC236}">
                <a16:creationId xmlns:a16="http://schemas.microsoft.com/office/drawing/2014/main" id="{AAE88F42-9013-4CBC-BF65-3FE1470550BE}"/>
              </a:ext>
            </a:extLst>
          </p:cNvPr>
          <p:cNvSpPr>
            <a:spLocks noGrp="1"/>
          </p:cNvSpPr>
          <p:nvPr>
            <p:ph type="dt" sz="half" idx="10"/>
          </p:nvPr>
        </p:nvSpPr>
        <p:spPr>
          <a:xfrm>
            <a:off x="838200" y="6356350"/>
            <a:ext cx="2743200" cy="365125"/>
          </a:xfrm>
          <a:prstGeom prst="rect">
            <a:avLst/>
          </a:prstGeo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8" name="Espace réservé au texte 10">
            <a:extLst>
              <a:ext uri="{FF2B5EF4-FFF2-40B4-BE49-F238E27FC236}">
                <a16:creationId xmlns:a16="http://schemas.microsoft.com/office/drawing/2014/main" id="{91F54EB4-06CA-459B-8F8C-86061BA6F1B2}"/>
              </a:ext>
            </a:extLst>
          </p:cNvPr>
          <p:cNvSpPr>
            <a:spLocks noGrp="1"/>
          </p:cNvSpPr>
          <p:nvPr>
            <p:ph type="body" sz="quarter" idx="16" hasCustomPrompt="1"/>
          </p:nvPr>
        </p:nvSpPr>
        <p:spPr>
          <a:xfrm>
            <a:off x="5627913" y="0"/>
            <a:ext cx="6564087" cy="3614737"/>
          </a:xfrm>
          <a:prstGeom prst="rect">
            <a:avLst/>
          </a:prstGeom>
          <a:solidFill>
            <a:schemeClr val="accent2">
              <a:alpha val="92000"/>
            </a:schemeClr>
          </a:solidFill>
        </p:spPr>
        <p:txBody>
          <a:bodyPr lIns="640080" tIns="731520" rIns="548640" rtlCol="0" anchor="t"/>
          <a:lstStyle>
            <a:lvl1pPr marL="0" indent="0" algn="l">
              <a:lnSpc>
                <a:spcPct val="125000"/>
              </a:lnSpc>
              <a:spcBef>
                <a:spcPts val="0"/>
              </a:spcBef>
              <a:buNone/>
              <a:defRPr sz="1600" cap="none" spc="100" baseline="0">
                <a:solidFill>
                  <a:schemeClr val="bg1"/>
                </a:solidFill>
                <a:latin typeface="+mn-lt"/>
              </a:defRPr>
            </a:lvl1pPr>
          </a:lstStyle>
          <a:p>
            <a:pPr lvl="0" rtl="0"/>
            <a:r>
              <a:rPr lang="fr-CA" noProof="0"/>
              <a:t>Cliquez pour ajouter un sous-titre</a:t>
            </a:r>
          </a:p>
        </p:txBody>
      </p:sp>
      <p:sp>
        <p:nvSpPr>
          <p:cNvPr id="4" name="Espace réservé du pied de page 3">
            <a:extLst>
              <a:ext uri="{FF2B5EF4-FFF2-40B4-BE49-F238E27FC236}">
                <a16:creationId xmlns:a16="http://schemas.microsoft.com/office/drawing/2014/main" id="{9322B1A3-ADD1-4AAF-A733-AF9AEAB499A8}"/>
              </a:ext>
            </a:extLst>
          </p:cNvPr>
          <p:cNvSpPr>
            <a:spLocks noGrp="1"/>
          </p:cNvSpPr>
          <p:nvPr>
            <p:ph type="ftr" sz="quarter" idx="11"/>
          </p:nvPr>
        </p:nvSpPr>
        <p:spPr>
          <a:xfrm>
            <a:off x="4038600" y="6356350"/>
            <a:ext cx="4114800" cy="365125"/>
          </a:xfrm>
          <a:prstGeom prst="rect">
            <a:avLst/>
          </a:prstGeo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fr-CA" noProof="0"/>
              <a:t>Présentation rapide</a:t>
            </a:r>
          </a:p>
        </p:txBody>
      </p:sp>
      <p:sp>
        <p:nvSpPr>
          <p:cNvPr id="5" name="Espace réservé à la diapositive 4">
            <a:extLst>
              <a:ext uri="{FF2B5EF4-FFF2-40B4-BE49-F238E27FC236}">
                <a16:creationId xmlns:a16="http://schemas.microsoft.com/office/drawing/2014/main" id="{68AE2F48-AB83-42F0-93C2-9F943F0B00C0}"/>
              </a:ext>
            </a:extLst>
          </p:cNvPr>
          <p:cNvSpPr>
            <a:spLocks noGrp="1"/>
          </p:cNvSpPr>
          <p:nvPr>
            <p:ph type="sldNum" sz="quarter" idx="12"/>
          </p:nvPr>
        </p:nvSpPr>
        <p:spPr>
          <a:xfrm>
            <a:off x="8610600" y="6356350"/>
            <a:ext cx="2743200" cy="365125"/>
          </a:xfrm>
          <a:prstGeom prst="rect">
            <a:avLst/>
          </a:prstGeom>
        </p:spPr>
        <p:txBody>
          <a:bodyPr rtlCol="0"/>
          <a:lstStyle>
            <a:lvl1pPr>
              <a:defRPr>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502069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erci">
    <p:spTree>
      <p:nvGrpSpPr>
        <p:cNvPr id="1" name=""/>
        <p:cNvGrpSpPr/>
        <p:nvPr/>
      </p:nvGrpSpPr>
      <p:grpSpPr>
        <a:xfrm>
          <a:off x="0" y="0"/>
          <a:ext cx="0" cy="0"/>
          <a:chOff x="0" y="0"/>
          <a:chExt cx="0" cy="0"/>
        </a:xfrm>
      </p:grpSpPr>
      <p:sp>
        <p:nvSpPr>
          <p:cNvPr id="9" name="Espace réservé pour l’image 8">
            <a:extLst>
              <a:ext uri="{FF2B5EF4-FFF2-40B4-BE49-F238E27FC236}">
                <a16:creationId xmlns:a16="http://schemas.microsoft.com/office/drawing/2014/main" id="{0ED8B338-CD86-47FF-A4B9-9EE6A11AFBFD}"/>
              </a:ext>
            </a:extLst>
          </p:cNvPr>
          <p:cNvSpPr>
            <a:spLocks noGrp="1"/>
          </p:cNvSpPr>
          <p:nvPr>
            <p:ph type="pic" sz="quarter" idx="15" hasCustomPrompt="1"/>
          </p:nvPr>
        </p:nvSpPr>
        <p:spPr>
          <a:xfrm>
            <a:off x="5511344" y="0"/>
            <a:ext cx="6680656" cy="6858000"/>
          </a:xfrm>
          <a:prstGeom prst="rect">
            <a:avLst/>
          </a:prstGeom>
        </p:spPr>
        <p:txBody>
          <a:bodyPr rtlCol="0"/>
          <a:lstStyle>
            <a:lvl1pPr marL="0" indent="0" algn="ctr">
              <a:buNone/>
              <a:defRPr/>
            </a:lvl1pPr>
          </a:lstStyle>
          <a:p>
            <a:pPr rtl="0"/>
            <a:r>
              <a:rPr lang="fr-CA" noProof="0"/>
              <a:t>Cliquez pour ajouter une photo</a:t>
            </a:r>
          </a:p>
        </p:txBody>
      </p:sp>
      <p:sp>
        <p:nvSpPr>
          <p:cNvPr id="11" name="Rectangle 10">
            <a:extLst>
              <a:ext uri="{FF2B5EF4-FFF2-40B4-BE49-F238E27FC236}">
                <a16:creationId xmlns:a16="http://schemas.microsoft.com/office/drawing/2014/main" id="{FAF4E84F-A3BE-442F-B9F1-68AB2244AF96}"/>
              </a:ext>
              <a:ext uri="{C183D7F6-B498-43B3-948B-1728B52AA6E4}">
                <adec:decorative xmlns:adec="http://schemas.microsoft.com/office/drawing/2017/decorative" val="1"/>
              </a:ext>
            </a:extLst>
          </p:cNvPr>
          <p:cNvSpPr/>
          <p:nvPr userDrawn="1"/>
        </p:nvSpPr>
        <p:spPr>
          <a:xfrm>
            <a:off x="-20320" y="-7084"/>
            <a:ext cx="5511344" cy="6858000"/>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B39AED10-F37C-48B3-A407-EDC6878C712E}"/>
              </a:ext>
            </a:extLst>
          </p:cNvPr>
          <p:cNvSpPr>
            <a:spLocks noGrp="1"/>
          </p:cNvSpPr>
          <p:nvPr>
            <p:ph type="title" hasCustomPrompt="1"/>
          </p:nvPr>
        </p:nvSpPr>
        <p:spPr>
          <a:xfrm>
            <a:off x="1486566" y="3035081"/>
            <a:ext cx="2341256" cy="640698"/>
          </a:xfrm>
          <a:prstGeom prst="rect">
            <a:avLst/>
          </a:prstGeom>
          <a:ln w="28575">
            <a:solidFill>
              <a:schemeClr val="accent4">
                <a:lumMod val="50000"/>
              </a:schemeClr>
            </a:solidFill>
          </a:ln>
        </p:spPr>
        <p:txBody>
          <a:bodyPr rtlCol="0" anchor="ctr"/>
          <a:lstStyle>
            <a:lvl1pPr algn="ctr">
              <a:defRPr sz="2400" cap="all" spc="100" baseline="0">
                <a:solidFill>
                  <a:schemeClr val="accent4">
                    <a:lumMod val="50000"/>
                  </a:schemeClr>
                </a:solidFill>
              </a:defRPr>
            </a:lvl1pPr>
          </a:lstStyle>
          <a:p>
            <a:pPr rtl="0"/>
            <a:r>
              <a:rPr lang="fr-CA" noProof="0"/>
              <a:t>Ajouter un titre</a:t>
            </a:r>
          </a:p>
        </p:txBody>
      </p:sp>
      <p:sp>
        <p:nvSpPr>
          <p:cNvPr id="7" name="Espace réservé au texte 10">
            <a:extLst>
              <a:ext uri="{FF2B5EF4-FFF2-40B4-BE49-F238E27FC236}">
                <a16:creationId xmlns:a16="http://schemas.microsoft.com/office/drawing/2014/main" id="{F20D097E-45D7-422E-A8D1-635C7DE9A997}"/>
              </a:ext>
            </a:extLst>
          </p:cNvPr>
          <p:cNvSpPr>
            <a:spLocks noGrp="1"/>
          </p:cNvSpPr>
          <p:nvPr>
            <p:ph type="body" sz="quarter" idx="14" hasCustomPrompt="1"/>
          </p:nvPr>
        </p:nvSpPr>
        <p:spPr>
          <a:xfrm>
            <a:off x="1704805" y="3959761"/>
            <a:ext cx="2879477" cy="1790164"/>
          </a:xfrm>
          <a:prstGeom prst="rect">
            <a:avLst/>
          </a:prstGeom>
        </p:spPr>
        <p:txBody>
          <a:bodyPr rtlCol="0" anchor="t"/>
          <a:lstStyle>
            <a:lvl1pPr marL="0" indent="0" algn="l">
              <a:lnSpc>
                <a:spcPct val="8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5" name="Espace réservé de la date 2">
            <a:extLst>
              <a:ext uri="{FF2B5EF4-FFF2-40B4-BE49-F238E27FC236}">
                <a16:creationId xmlns:a16="http://schemas.microsoft.com/office/drawing/2014/main" id="{19507D12-915D-42C7-9250-F3912C1CAEBE}"/>
              </a:ext>
            </a:extLst>
          </p:cNvPr>
          <p:cNvSpPr>
            <a:spLocks noGrp="1"/>
          </p:cNvSpPr>
          <p:nvPr>
            <p:ph type="dt" sz="half" idx="10"/>
          </p:nvPr>
        </p:nvSpPr>
        <p:spPr>
          <a:xfrm>
            <a:off x="838200" y="6356350"/>
            <a:ext cx="2743200" cy="365125"/>
          </a:xfrm>
          <a:prstGeom prst="rect">
            <a:avLst/>
          </a:prstGeom>
        </p:spPr>
        <p:txBody>
          <a:bodyPr rtlCol="0"/>
          <a:lstStyle>
            <a:lvl1pPr>
              <a:defRPr/>
            </a:lvl1pPr>
          </a:lstStyle>
          <a:p>
            <a:pPr rtl="0"/>
            <a:r>
              <a:rPr lang="fr-CA" noProof="0"/>
              <a:t>20XX</a:t>
            </a:r>
          </a:p>
        </p:txBody>
      </p:sp>
      <p:sp>
        <p:nvSpPr>
          <p:cNvPr id="12" name="Espace réservé du pied de page 4">
            <a:extLst>
              <a:ext uri="{FF2B5EF4-FFF2-40B4-BE49-F238E27FC236}">
                <a16:creationId xmlns:a16="http://schemas.microsoft.com/office/drawing/2014/main" id="{14520C17-104B-4F9D-B1D8-2FA4676B3C15}"/>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pPr rtl="0"/>
            <a:r>
              <a:rPr lang="fr-CA" noProof="0"/>
              <a:t>Présentation rapide</a:t>
            </a:r>
          </a:p>
        </p:txBody>
      </p:sp>
      <p:sp>
        <p:nvSpPr>
          <p:cNvPr id="13" name="Espace réservé du numéro de diapositive 5">
            <a:extLst>
              <a:ext uri="{FF2B5EF4-FFF2-40B4-BE49-F238E27FC236}">
                <a16:creationId xmlns:a16="http://schemas.microsoft.com/office/drawing/2014/main" id="{219F9CF7-C4CD-4EEB-A49F-1820A981A249}"/>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2671333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blèm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E3FCFFF-5934-4C8D-A4B0-6B19C662D8BA}"/>
              </a:ext>
              <a:ext uri="{C183D7F6-B498-43B3-948B-1728B52AA6E4}">
                <adec:decorative xmlns:adec="http://schemas.microsoft.com/office/drawing/2017/decorative" val="1"/>
              </a:ext>
            </a:extLst>
          </p:cNvPr>
          <p:cNvSpPr/>
          <p:nvPr userDrawn="1"/>
        </p:nvSpPr>
        <p:spPr>
          <a:xfrm>
            <a:off x="0" y="-13651"/>
            <a:ext cx="3701436" cy="6858000"/>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C720FC4D-FDE2-42C3-B907-27B071B649CC}"/>
              </a:ext>
            </a:extLst>
          </p:cNvPr>
          <p:cNvSpPr>
            <a:spLocks noGrp="1"/>
          </p:cNvSpPr>
          <p:nvPr>
            <p:ph type="title" hasCustomPrompt="1"/>
          </p:nvPr>
        </p:nvSpPr>
        <p:spPr>
          <a:xfrm>
            <a:off x="914441" y="1332239"/>
            <a:ext cx="1871580" cy="640698"/>
          </a:xfrm>
          <a:prstGeom prst="rect">
            <a:avLst/>
          </a:prstGeom>
          <a:ln w="28575">
            <a:solidFill>
              <a:schemeClr val="accent2"/>
            </a:solidFill>
          </a:ln>
        </p:spPr>
        <p:txBody>
          <a:bodyPr rtlCol="0" anchor="ctr"/>
          <a:lstStyle>
            <a:lvl1pPr algn="ctr">
              <a:defRPr sz="2400" cap="all" spc="100" baseline="0">
                <a:solidFill>
                  <a:schemeClr val="accent2"/>
                </a:solidFill>
              </a:defRPr>
            </a:lvl1pPr>
          </a:lstStyle>
          <a:p>
            <a:pPr rtl="0"/>
            <a:r>
              <a:rPr lang="fr-CA" noProof="0"/>
              <a:t>Titre</a:t>
            </a:r>
          </a:p>
        </p:txBody>
      </p:sp>
      <p:sp>
        <p:nvSpPr>
          <p:cNvPr id="12" name="Espace réservé au texte 10">
            <a:extLst>
              <a:ext uri="{FF2B5EF4-FFF2-40B4-BE49-F238E27FC236}">
                <a16:creationId xmlns:a16="http://schemas.microsoft.com/office/drawing/2014/main" id="{97404DC9-3FBE-41B9-946D-9A0D878C2887}"/>
              </a:ext>
            </a:extLst>
          </p:cNvPr>
          <p:cNvSpPr>
            <a:spLocks noGrp="1"/>
          </p:cNvSpPr>
          <p:nvPr>
            <p:ph type="body" sz="quarter" idx="16" hasCustomPrompt="1"/>
          </p:nvPr>
        </p:nvSpPr>
        <p:spPr>
          <a:xfrm>
            <a:off x="4231042" y="652826"/>
            <a:ext cx="3433138"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8" name="Espace réservé au texte 10">
            <a:extLst>
              <a:ext uri="{FF2B5EF4-FFF2-40B4-BE49-F238E27FC236}">
                <a16:creationId xmlns:a16="http://schemas.microsoft.com/office/drawing/2014/main" id="{88BB7876-0125-4084-804C-A842C8558604}"/>
              </a:ext>
            </a:extLst>
          </p:cNvPr>
          <p:cNvSpPr>
            <a:spLocks noGrp="1"/>
          </p:cNvSpPr>
          <p:nvPr>
            <p:ph type="body" sz="quarter" idx="12" hasCustomPrompt="1"/>
          </p:nvPr>
        </p:nvSpPr>
        <p:spPr>
          <a:xfrm>
            <a:off x="4231042" y="1032330"/>
            <a:ext cx="3433138" cy="137067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3" name="Espace réservé au texte 10">
            <a:extLst>
              <a:ext uri="{FF2B5EF4-FFF2-40B4-BE49-F238E27FC236}">
                <a16:creationId xmlns:a16="http://schemas.microsoft.com/office/drawing/2014/main" id="{8645735C-4621-4667-AB52-0391CFBB6B52}"/>
              </a:ext>
            </a:extLst>
          </p:cNvPr>
          <p:cNvSpPr>
            <a:spLocks noGrp="1"/>
          </p:cNvSpPr>
          <p:nvPr>
            <p:ph type="body" sz="quarter" idx="17" hasCustomPrompt="1"/>
          </p:nvPr>
        </p:nvSpPr>
        <p:spPr>
          <a:xfrm>
            <a:off x="8203339" y="652826"/>
            <a:ext cx="3433138"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9" name="Espace réservé au texte 10">
            <a:extLst>
              <a:ext uri="{FF2B5EF4-FFF2-40B4-BE49-F238E27FC236}">
                <a16:creationId xmlns:a16="http://schemas.microsoft.com/office/drawing/2014/main" id="{488BB2B1-07E3-42A2-B3BE-7FC7D7AE158E}"/>
              </a:ext>
            </a:extLst>
          </p:cNvPr>
          <p:cNvSpPr>
            <a:spLocks noGrp="1"/>
          </p:cNvSpPr>
          <p:nvPr>
            <p:ph type="body" sz="quarter" idx="13" hasCustomPrompt="1"/>
          </p:nvPr>
        </p:nvSpPr>
        <p:spPr>
          <a:xfrm>
            <a:off x="8203339" y="1032330"/>
            <a:ext cx="3433138" cy="137067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5" name="Espace réservé au texte 10">
            <a:extLst>
              <a:ext uri="{FF2B5EF4-FFF2-40B4-BE49-F238E27FC236}">
                <a16:creationId xmlns:a16="http://schemas.microsoft.com/office/drawing/2014/main" id="{02C103C8-E422-4DEB-9077-DC11E0080569}"/>
              </a:ext>
            </a:extLst>
          </p:cNvPr>
          <p:cNvSpPr>
            <a:spLocks noGrp="1"/>
          </p:cNvSpPr>
          <p:nvPr>
            <p:ph type="body" sz="quarter" idx="19" hasCustomPrompt="1"/>
          </p:nvPr>
        </p:nvSpPr>
        <p:spPr>
          <a:xfrm>
            <a:off x="4231042" y="2620561"/>
            <a:ext cx="3433138" cy="428891"/>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23" name="Espace réservé au texte 10">
            <a:extLst>
              <a:ext uri="{FF2B5EF4-FFF2-40B4-BE49-F238E27FC236}">
                <a16:creationId xmlns:a16="http://schemas.microsoft.com/office/drawing/2014/main" id="{FA80948A-8FCC-4BE4-A5F7-20802B176305}"/>
              </a:ext>
            </a:extLst>
          </p:cNvPr>
          <p:cNvSpPr>
            <a:spLocks noGrp="1"/>
          </p:cNvSpPr>
          <p:nvPr>
            <p:ph type="body" sz="quarter" idx="23" hasCustomPrompt="1"/>
          </p:nvPr>
        </p:nvSpPr>
        <p:spPr>
          <a:xfrm>
            <a:off x="4231042" y="3002562"/>
            <a:ext cx="3433138" cy="961350"/>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20" name="Espace réservé au texte 10">
            <a:extLst>
              <a:ext uri="{FF2B5EF4-FFF2-40B4-BE49-F238E27FC236}">
                <a16:creationId xmlns:a16="http://schemas.microsoft.com/office/drawing/2014/main" id="{4744F88B-3CB7-4A2B-B718-EEB4E061A79F}"/>
              </a:ext>
            </a:extLst>
          </p:cNvPr>
          <p:cNvSpPr>
            <a:spLocks noGrp="1"/>
          </p:cNvSpPr>
          <p:nvPr>
            <p:ph type="body" sz="quarter" idx="21" hasCustomPrompt="1"/>
          </p:nvPr>
        </p:nvSpPr>
        <p:spPr>
          <a:xfrm>
            <a:off x="8203339" y="2620561"/>
            <a:ext cx="3433138" cy="428891"/>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22" name="Espace réservé au texte 10">
            <a:extLst>
              <a:ext uri="{FF2B5EF4-FFF2-40B4-BE49-F238E27FC236}">
                <a16:creationId xmlns:a16="http://schemas.microsoft.com/office/drawing/2014/main" id="{7343EDF6-C2D8-47E1-856B-6329A7CE07E4}"/>
              </a:ext>
            </a:extLst>
          </p:cNvPr>
          <p:cNvSpPr>
            <a:spLocks noGrp="1"/>
          </p:cNvSpPr>
          <p:nvPr>
            <p:ph type="body" sz="quarter" idx="22" hasCustomPrompt="1"/>
          </p:nvPr>
        </p:nvSpPr>
        <p:spPr>
          <a:xfrm>
            <a:off x="8203339" y="3002562"/>
            <a:ext cx="3433138" cy="961350"/>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4" name="Espace réservé au texte 10">
            <a:extLst>
              <a:ext uri="{FF2B5EF4-FFF2-40B4-BE49-F238E27FC236}">
                <a16:creationId xmlns:a16="http://schemas.microsoft.com/office/drawing/2014/main" id="{AC6352A5-5003-4E32-B8FF-A84B4A4AC3AA}"/>
              </a:ext>
            </a:extLst>
          </p:cNvPr>
          <p:cNvSpPr>
            <a:spLocks noGrp="1"/>
          </p:cNvSpPr>
          <p:nvPr>
            <p:ph type="body" sz="quarter" idx="18" hasCustomPrompt="1"/>
          </p:nvPr>
        </p:nvSpPr>
        <p:spPr>
          <a:xfrm>
            <a:off x="4231042" y="4147932"/>
            <a:ext cx="3433138" cy="428891"/>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24" name="Espace réservé au texte 10">
            <a:extLst>
              <a:ext uri="{FF2B5EF4-FFF2-40B4-BE49-F238E27FC236}">
                <a16:creationId xmlns:a16="http://schemas.microsoft.com/office/drawing/2014/main" id="{CC2603EF-30BF-4C6C-BA93-E99C72480916}"/>
              </a:ext>
            </a:extLst>
          </p:cNvPr>
          <p:cNvSpPr>
            <a:spLocks noGrp="1"/>
          </p:cNvSpPr>
          <p:nvPr>
            <p:ph type="body" sz="quarter" idx="24" hasCustomPrompt="1"/>
          </p:nvPr>
        </p:nvSpPr>
        <p:spPr>
          <a:xfrm>
            <a:off x="4231042" y="4529933"/>
            <a:ext cx="3433138" cy="1450988"/>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6" name="Espace réservé de la date 3">
            <a:extLst>
              <a:ext uri="{FF2B5EF4-FFF2-40B4-BE49-F238E27FC236}">
                <a16:creationId xmlns:a16="http://schemas.microsoft.com/office/drawing/2014/main" id="{D38E30C9-543F-4532-B571-2F2EF52E7A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pPr rtl="0"/>
            <a:r>
              <a:rPr lang="fr-CA" noProof="0"/>
              <a:t>20XX</a:t>
            </a:r>
          </a:p>
        </p:txBody>
      </p:sp>
      <p:sp>
        <p:nvSpPr>
          <p:cNvPr id="17" name="Espace réservé du pied de page 4">
            <a:extLst>
              <a:ext uri="{FF2B5EF4-FFF2-40B4-BE49-F238E27FC236}">
                <a16:creationId xmlns:a16="http://schemas.microsoft.com/office/drawing/2014/main" id="{9E2F8B6B-A63E-448F-86E5-CF3F12A297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18" name="Espace réservé du numéro de diapositive 5">
            <a:extLst>
              <a:ext uri="{FF2B5EF4-FFF2-40B4-BE49-F238E27FC236}">
                <a16:creationId xmlns:a16="http://schemas.microsoft.com/office/drawing/2014/main" id="{5EC1D779-DE8A-45DF-9A79-70F63DD68B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3476491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u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3A5AC9-F6E1-46F9-8810-475475E17B9A}"/>
              </a:ext>
            </a:extLst>
          </p:cNvPr>
          <p:cNvSpPr>
            <a:spLocks noGrp="1"/>
          </p:cNvSpPr>
          <p:nvPr>
            <p:ph type="title" hasCustomPrompt="1"/>
          </p:nvPr>
        </p:nvSpPr>
        <p:spPr>
          <a:xfrm>
            <a:off x="5134980" y="848536"/>
            <a:ext cx="1929607" cy="640698"/>
          </a:xfrm>
          <a:prstGeom prst="rect">
            <a:avLst/>
          </a:prstGeom>
          <a:ln w="28575">
            <a:solidFill>
              <a:schemeClr val="accent2"/>
            </a:solidFill>
          </a:ln>
        </p:spPr>
        <p:txBody>
          <a:bodyPr rtlCol="0" anchor="ctr"/>
          <a:lstStyle>
            <a:lvl1pPr algn="ctr">
              <a:defRPr sz="2400" cap="all" spc="100" baseline="0">
                <a:solidFill>
                  <a:schemeClr val="accent2"/>
                </a:solidFill>
              </a:defRPr>
            </a:lvl1pPr>
          </a:lstStyle>
          <a:p>
            <a:pPr rtl="0"/>
            <a:r>
              <a:rPr lang="fr-CA" noProof="0"/>
              <a:t>Titre</a:t>
            </a:r>
          </a:p>
        </p:txBody>
      </p:sp>
      <p:sp>
        <p:nvSpPr>
          <p:cNvPr id="9" name="Espace réservé pour l’image 8">
            <a:extLst>
              <a:ext uri="{FF2B5EF4-FFF2-40B4-BE49-F238E27FC236}">
                <a16:creationId xmlns:a16="http://schemas.microsoft.com/office/drawing/2014/main" id="{952C02D9-C262-43C0-BE24-402661B0594A}"/>
              </a:ext>
            </a:extLst>
          </p:cNvPr>
          <p:cNvSpPr>
            <a:spLocks noGrp="1"/>
          </p:cNvSpPr>
          <p:nvPr>
            <p:ph type="pic" sz="quarter" idx="10" hasCustomPrompt="1"/>
          </p:nvPr>
        </p:nvSpPr>
        <p:spPr>
          <a:xfrm>
            <a:off x="-1" y="0"/>
            <a:ext cx="4495801" cy="6858000"/>
          </a:xfrm>
          <a:prstGeom prst="rect">
            <a:avLst/>
          </a:prstGeom>
        </p:spPr>
        <p:txBody>
          <a:bodyPr rtlCol="0"/>
          <a:lstStyle>
            <a:lvl1pPr marL="0" indent="0" algn="ctr">
              <a:buNone/>
              <a:defRPr/>
            </a:lvl1pPr>
          </a:lstStyle>
          <a:p>
            <a:pPr rtl="0"/>
            <a:r>
              <a:rPr lang="fr-CA" noProof="0"/>
              <a:t>Cliquez pour ajouter une photo</a:t>
            </a:r>
          </a:p>
        </p:txBody>
      </p:sp>
      <p:sp>
        <p:nvSpPr>
          <p:cNvPr id="15" name="Espace réservé au texte 10">
            <a:extLst>
              <a:ext uri="{FF2B5EF4-FFF2-40B4-BE49-F238E27FC236}">
                <a16:creationId xmlns:a16="http://schemas.microsoft.com/office/drawing/2014/main" id="{D8BD2DF2-5753-43B2-82AD-30DBE8004DEB}"/>
              </a:ext>
            </a:extLst>
          </p:cNvPr>
          <p:cNvSpPr>
            <a:spLocks noGrp="1"/>
          </p:cNvSpPr>
          <p:nvPr>
            <p:ph type="body" sz="quarter" idx="16" hasCustomPrompt="1"/>
          </p:nvPr>
        </p:nvSpPr>
        <p:spPr>
          <a:xfrm>
            <a:off x="5024359" y="2046233"/>
            <a:ext cx="3126583"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1" name="Espace réservé au texte 10">
            <a:extLst>
              <a:ext uri="{FF2B5EF4-FFF2-40B4-BE49-F238E27FC236}">
                <a16:creationId xmlns:a16="http://schemas.microsoft.com/office/drawing/2014/main" id="{3A5FD5DB-8694-4BD8-819A-7AD23AAAEF4D}"/>
              </a:ext>
            </a:extLst>
          </p:cNvPr>
          <p:cNvSpPr>
            <a:spLocks noGrp="1"/>
          </p:cNvSpPr>
          <p:nvPr>
            <p:ph type="body" sz="quarter" idx="12" hasCustomPrompt="1"/>
          </p:nvPr>
        </p:nvSpPr>
        <p:spPr>
          <a:xfrm>
            <a:off x="5024359" y="2425736"/>
            <a:ext cx="3126583" cy="1306527"/>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7" name="Espace réservé au texte 10">
            <a:extLst>
              <a:ext uri="{FF2B5EF4-FFF2-40B4-BE49-F238E27FC236}">
                <a16:creationId xmlns:a16="http://schemas.microsoft.com/office/drawing/2014/main" id="{1F5129C3-CFB0-408F-BE5C-AC32F5C68F13}"/>
              </a:ext>
            </a:extLst>
          </p:cNvPr>
          <p:cNvSpPr>
            <a:spLocks noGrp="1"/>
          </p:cNvSpPr>
          <p:nvPr>
            <p:ph type="body" sz="quarter" idx="17" hasCustomPrompt="1"/>
          </p:nvPr>
        </p:nvSpPr>
        <p:spPr>
          <a:xfrm>
            <a:off x="8526986" y="2046233"/>
            <a:ext cx="3281556" cy="426393"/>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2" name="Espace réservé au texte 10">
            <a:extLst>
              <a:ext uri="{FF2B5EF4-FFF2-40B4-BE49-F238E27FC236}">
                <a16:creationId xmlns:a16="http://schemas.microsoft.com/office/drawing/2014/main" id="{3344438D-488B-4739-95B6-56F81A25FACC}"/>
              </a:ext>
            </a:extLst>
          </p:cNvPr>
          <p:cNvSpPr>
            <a:spLocks noGrp="1"/>
          </p:cNvSpPr>
          <p:nvPr>
            <p:ph type="body" sz="quarter" idx="13" hasCustomPrompt="1"/>
          </p:nvPr>
        </p:nvSpPr>
        <p:spPr>
          <a:xfrm>
            <a:off x="8526986" y="2425736"/>
            <a:ext cx="3281556" cy="1306527"/>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8" name="Espace réservé au texte 10">
            <a:extLst>
              <a:ext uri="{FF2B5EF4-FFF2-40B4-BE49-F238E27FC236}">
                <a16:creationId xmlns:a16="http://schemas.microsoft.com/office/drawing/2014/main" id="{A6F801D1-185D-4C5B-9855-3AD0372C33D8}"/>
              </a:ext>
            </a:extLst>
          </p:cNvPr>
          <p:cNvSpPr>
            <a:spLocks noGrp="1"/>
          </p:cNvSpPr>
          <p:nvPr>
            <p:ph type="body" sz="quarter" idx="18" hasCustomPrompt="1"/>
          </p:nvPr>
        </p:nvSpPr>
        <p:spPr>
          <a:xfrm>
            <a:off x="5024359" y="4180976"/>
            <a:ext cx="3126583" cy="428891"/>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3" name="Espace réservé au texte 10">
            <a:extLst>
              <a:ext uri="{FF2B5EF4-FFF2-40B4-BE49-F238E27FC236}">
                <a16:creationId xmlns:a16="http://schemas.microsoft.com/office/drawing/2014/main" id="{E46B3EF2-B93D-4E2D-8ECF-31A1DF927BE9}"/>
              </a:ext>
            </a:extLst>
          </p:cNvPr>
          <p:cNvSpPr>
            <a:spLocks noGrp="1"/>
          </p:cNvSpPr>
          <p:nvPr>
            <p:ph type="body" sz="quarter" idx="14" hasCustomPrompt="1"/>
          </p:nvPr>
        </p:nvSpPr>
        <p:spPr>
          <a:xfrm>
            <a:off x="5024359" y="4562976"/>
            <a:ext cx="3126583" cy="1258935"/>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19" name="Espace réservé au texte 10">
            <a:extLst>
              <a:ext uri="{FF2B5EF4-FFF2-40B4-BE49-F238E27FC236}">
                <a16:creationId xmlns:a16="http://schemas.microsoft.com/office/drawing/2014/main" id="{35A8C3BD-2930-45A1-B3E0-EC8FA92B65F8}"/>
              </a:ext>
            </a:extLst>
          </p:cNvPr>
          <p:cNvSpPr>
            <a:spLocks noGrp="1"/>
          </p:cNvSpPr>
          <p:nvPr>
            <p:ph type="body" sz="quarter" idx="19" hasCustomPrompt="1"/>
          </p:nvPr>
        </p:nvSpPr>
        <p:spPr>
          <a:xfrm>
            <a:off x="8526986" y="4180976"/>
            <a:ext cx="3281556" cy="428891"/>
          </a:xfrm>
          <a:prstGeom prst="rect">
            <a:avLst/>
          </a:prstGeom>
        </p:spPr>
        <p:txBody>
          <a:bodyPr rtlCol="0" anchor="b"/>
          <a:lstStyle>
            <a:lvl1pPr marL="0" indent="0" algn="l">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14" name="Espace réservé au texte 10">
            <a:extLst>
              <a:ext uri="{FF2B5EF4-FFF2-40B4-BE49-F238E27FC236}">
                <a16:creationId xmlns:a16="http://schemas.microsoft.com/office/drawing/2014/main" id="{E7A5E528-A349-45DA-A841-E092311D8F76}"/>
              </a:ext>
            </a:extLst>
          </p:cNvPr>
          <p:cNvSpPr>
            <a:spLocks noGrp="1"/>
          </p:cNvSpPr>
          <p:nvPr>
            <p:ph type="body" sz="quarter" idx="15" hasCustomPrompt="1"/>
          </p:nvPr>
        </p:nvSpPr>
        <p:spPr>
          <a:xfrm>
            <a:off x="8526986" y="4562976"/>
            <a:ext cx="3281556" cy="1258935"/>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30" name="Espace réservé de la date 3">
            <a:extLst>
              <a:ext uri="{FF2B5EF4-FFF2-40B4-BE49-F238E27FC236}">
                <a16:creationId xmlns:a16="http://schemas.microsoft.com/office/drawing/2014/main" id="{61AB9D5A-1951-48B0-9CAE-84FC869BE5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31" name="Espace réservé du pied de page 4">
            <a:extLst>
              <a:ext uri="{FF2B5EF4-FFF2-40B4-BE49-F238E27FC236}">
                <a16:creationId xmlns:a16="http://schemas.microsoft.com/office/drawing/2014/main" id="{3AEF9F4B-0EB4-4C9F-9159-80E393F3A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32" name="Espace réservé du numéro de diapositive 5">
            <a:extLst>
              <a:ext uri="{FF2B5EF4-FFF2-40B4-BE49-F238E27FC236}">
                <a16:creationId xmlns:a16="http://schemas.microsoft.com/office/drawing/2014/main" id="{6BC4F905-196D-4DFF-9947-C56088B56F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031209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ésentation du produi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B5AB06-9792-445C-9B3C-103D5EBCE6D9}"/>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noProof="0"/>
          </a:p>
        </p:txBody>
      </p:sp>
      <p:sp>
        <p:nvSpPr>
          <p:cNvPr id="2" name="Titre 1">
            <a:extLst>
              <a:ext uri="{FF2B5EF4-FFF2-40B4-BE49-F238E27FC236}">
                <a16:creationId xmlns:a16="http://schemas.microsoft.com/office/drawing/2014/main" id="{B6AEFB40-063A-41A7-9581-865BBE62C3C5}"/>
              </a:ext>
            </a:extLst>
          </p:cNvPr>
          <p:cNvSpPr>
            <a:spLocks noGrp="1"/>
          </p:cNvSpPr>
          <p:nvPr>
            <p:ph type="title" hasCustomPrompt="1"/>
          </p:nvPr>
        </p:nvSpPr>
        <p:spPr>
          <a:xfrm>
            <a:off x="838200" y="597992"/>
            <a:ext cx="10515600" cy="994835"/>
          </a:xfrm>
          <a:prstGeom prst="rect">
            <a:avLst/>
          </a:prstGeom>
        </p:spPr>
        <p:txBody>
          <a:bodyPr rtlCol="0" anchor="ctr"/>
          <a:lstStyle>
            <a:lvl1pPr algn="ctr">
              <a:defRPr sz="2400" cap="all" spc="100" baseline="0">
                <a:solidFill>
                  <a:schemeClr val="tx2">
                    <a:lumMod val="75000"/>
                  </a:schemeClr>
                </a:solidFill>
              </a:defRPr>
            </a:lvl1pPr>
          </a:lstStyle>
          <a:p>
            <a:pPr rtl="0"/>
            <a:r>
              <a:rPr lang="fr-CA" noProof="0"/>
              <a:t>Cliquez pour ajouter un titre</a:t>
            </a:r>
          </a:p>
        </p:txBody>
      </p:sp>
      <p:sp>
        <p:nvSpPr>
          <p:cNvPr id="5" name="Espace réservé d’image 4">
            <a:extLst>
              <a:ext uri="{FF2B5EF4-FFF2-40B4-BE49-F238E27FC236}">
                <a16:creationId xmlns:a16="http://schemas.microsoft.com/office/drawing/2014/main" id="{4C3BAD53-6B4A-490D-BE06-B5A0B068755B}"/>
              </a:ext>
            </a:extLst>
          </p:cNvPr>
          <p:cNvSpPr>
            <a:spLocks noGrp="1"/>
          </p:cNvSpPr>
          <p:nvPr>
            <p:ph type="pic" sz="quarter" idx="23"/>
          </p:nvPr>
        </p:nvSpPr>
        <p:spPr>
          <a:xfrm>
            <a:off x="1632608" y="2982740"/>
            <a:ext cx="603504" cy="603504"/>
          </a:xfrm>
          <a:prstGeom prst="rect">
            <a:avLst/>
          </a:prstGeom>
        </p:spPr>
        <p:txBody>
          <a:bodyPr rtlCol="0"/>
          <a:lstStyle>
            <a:lvl1pPr marL="0" indent="0" algn="ctr">
              <a:buNone/>
              <a:defRPr sz="1100"/>
            </a:lvl1pPr>
          </a:lstStyle>
          <a:p>
            <a:pPr rtl="0"/>
            <a:r>
              <a:rPr lang="fr-FR" noProof="0"/>
              <a:t>Cliquez sur l'icône pour ajouter une image</a:t>
            </a:r>
            <a:endParaRPr lang="fr-CA" noProof="0"/>
          </a:p>
        </p:txBody>
      </p:sp>
      <p:sp>
        <p:nvSpPr>
          <p:cNvPr id="22" name="Espace réservé pour l’image 4">
            <a:extLst>
              <a:ext uri="{FF2B5EF4-FFF2-40B4-BE49-F238E27FC236}">
                <a16:creationId xmlns:a16="http://schemas.microsoft.com/office/drawing/2014/main" id="{30E1FC4A-DE44-4B85-856E-E2480DF55A80}"/>
              </a:ext>
            </a:extLst>
          </p:cNvPr>
          <p:cNvSpPr>
            <a:spLocks noGrp="1"/>
          </p:cNvSpPr>
          <p:nvPr>
            <p:ph type="pic" sz="quarter" idx="24"/>
          </p:nvPr>
        </p:nvSpPr>
        <p:spPr>
          <a:xfrm>
            <a:off x="4388240" y="2981421"/>
            <a:ext cx="603504" cy="594360"/>
          </a:xfrm>
          <a:prstGeom prst="rect">
            <a:avLst/>
          </a:prstGeom>
        </p:spPr>
        <p:txBody>
          <a:bodyPr rtlCol="0"/>
          <a:lstStyle>
            <a:lvl1pPr marL="0" indent="0" algn="ctr">
              <a:buNone/>
              <a:defRPr sz="1100"/>
            </a:lvl1pPr>
          </a:lstStyle>
          <a:p>
            <a:pPr rtl="0"/>
            <a:r>
              <a:rPr lang="fr-FR" noProof="0"/>
              <a:t>Cliquez sur l'icône pour ajouter une image</a:t>
            </a:r>
            <a:endParaRPr lang="fr-CA" noProof="0"/>
          </a:p>
        </p:txBody>
      </p:sp>
      <p:sp>
        <p:nvSpPr>
          <p:cNvPr id="23" name="Espace réservé d’image 4">
            <a:extLst>
              <a:ext uri="{FF2B5EF4-FFF2-40B4-BE49-F238E27FC236}">
                <a16:creationId xmlns:a16="http://schemas.microsoft.com/office/drawing/2014/main" id="{02E70B7A-F000-4D8D-9BDF-E10FF6B38374}"/>
              </a:ext>
            </a:extLst>
          </p:cNvPr>
          <p:cNvSpPr>
            <a:spLocks noGrp="1"/>
          </p:cNvSpPr>
          <p:nvPr>
            <p:ph type="pic" sz="quarter" idx="25"/>
          </p:nvPr>
        </p:nvSpPr>
        <p:spPr>
          <a:xfrm>
            <a:off x="7182902" y="2983163"/>
            <a:ext cx="603504" cy="603504"/>
          </a:xfrm>
          <a:prstGeom prst="rect">
            <a:avLst/>
          </a:prstGeom>
        </p:spPr>
        <p:txBody>
          <a:bodyPr rtlCol="0"/>
          <a:lstStyle>
            <a:lvl1pPr marL="0" indent="0" algn="ctr">
              <a:buNone/>
              <a:defRPr sz="1100"/>
            </a:lvl1pPr>
          </a:lstStyle>
          <a:p>
            <a:pPr rtl="0"/>
            <a:r>
              <a:rPr lang="fr-FR" noProof="0"/>
              <a:t>Cliquez sur l'icône pour ajouter une image</a:t>
            </a:r>
            <a:endParaRPr lang="fr-CA" noProof="0"/>
          </a:p>
        </p:txBody>
      </p:sp>
      <p:sp>
        <p:nvSpPr>
          <p:cNvPr id="24" name="Espace réservé pour l’image 4">
            <a:extLst>
              <a:ext uri="{FF2B5EF4-FFF2-40B4-BE49-F238E27FC236}">
                <a16:creationId xmlns:a16="http://schemas.microsoft.com/office/drawing/2014/main" id="{1CED61F8-3F2F-4611-8E56-88AAF763257E}"/>
              </a:ext>
            </a:extLst>
          </p:cNvPr>
          <p:cNvSpPr>
            <a:spLocks noGrp="1"/>
          </p:cNvSpPr>
          <p:nvPr>
            <p:ph type="pic" sz="quarter" idx="26"/>
          </p:nvPr>
        </p:nvSpPr>
        <p:spPr>
          <a:xfrm>
            <a:off x="9927648" y="3001928"/>
            <a:ext cx="594360" cy="594360"/>
          </a:xfrm>
          <a:prstGeom prst="rect">
            <a:avLst/>
          </a:prstGeom>
        </p:spPr>
        <p:txBody>
          <a:bodyPr rtlCol="0"/>
          <a:lstStyle>
            <a:lvl1pPr marL="0" indent="0" algn="ctr">
              <a:buNone/>
              <a:defRPr sz="1100"/>
            </a:lvl1pPr>
          </a:lstStyle>
          <a:p>
            <a:pPr rtl="0"/>
            <a:r>
              <a:rPr lang="fr-FR" noProof="0"/>
              <a:t>Cliquez sur l'icône pour ajouter une image</a:t>
            </a:r>
            <a:endParaRPr lang="fr-CA" noProof="0"/>
          </a:p>
        </p:txBody>
      </p:sp>
      <p:sp>
        <p:nvSpPr>
          <p:cNvPr id="30" name="Espace réservé au texte 10">
            <a:extLst>
              <a:ext uri="{FF2B5EF4-FFF2-40B4-BE49-F238E27FC236}">
                <a16:creationId xmlns:a16="http://schemas.microsoft.com/office/drawing/2014/main" id="{B7058D0A-FADA-4AE8-99E1-90B4E5D358AC}"/>
              </a:ext>
            </a:extLst>
          </p:cNvPr>
          <p:cNvSpPr>
            <a:spLocks noGrp="1"/>
          </p:cNvSpPr>
          <p:nvPr>
            <p:ph type="body" sz="quarter" idx="16" hasCustomPrompt="1"/>
          </p:nvPr>
        </p:nvSpPr>
        <p:spPr>
          <a:xfrm>
            <a:off x="740800" y="3608439"/>
            <a:ext cx="2351446" cy="491509"/>
          </a:xfrm>
          <a:prstGeom prst="rect">
            <a:avLst/>
          </a:prstGeom>
        </p:spPr>
        <p:txBody>
          <a:bodyPr rtlCol="0" anchor="b"/>
          <a:lstStyle>
            <a:lvl1pPr marL="0" indent="0" algn="ctr">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28" name="Espace réservé au texte 10">
            <a:extLst>
              <a:ext uri="{FF2B5EF4-FFF2-40B4-BE49-F238E27FC236}">
                <a16:creationId xmlns:a16="http://schemas.microsoft.com/office/drawing/2014/main" id="{3B7B90F8-2155-4E8A-BCE9-7780EE14ED2C}"/>
              </a:ext>
            </a:extLst>
          </p:cNvPr>
          <p:cNvSpPr>
            <a:spLocks noGrp="1"/>
          </p:cNvSpPr>
          <p:nvPr>
            <p:ph type="body" sz="quarter" idx="12" hasCustomPrompt="1"/>
          </p:nvPr>
        </p:nvSpPr>
        <p:spPr>
          <a:xfrm>
            <a:off x="740800" y="4036041"/>
            <a:ext cx="2351446" cy="1704547"/>
          </a:xfrm>
          <a:prstGeom prst="rect">
            <a:avLst/>
          </a:prstGeom>
        </p:spPr>
        <p:txBody>
          <a:bodyPr rtlCol="0" anchor="t"/>
          <a:lstStyle>
            <a:lvl1pPr marL="0" indent="0" algn="ctr">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44" name="Espace réservé au texte 10">
            <a:extLst>
              <a:ext uri="{FF2B5EF4-FFF2-40B4-BE49-F238E27FC236}">
                <a16:creationId xmlns:a16="http://schemas.microsoft.com/office/drawing/2014/main" id="{9C0C6E63-A45B-409B-824C-FAA0CC56EC89}"/>
              </a:ext>
            </a:extLst>
          </p:cNvPr>
          <p:cNvSpPr>
            <a:spLocks noGrp="1"/>
          </p:cNvSpPr>
          <p:nvPr>
            <p:ph type="body" sz="quarter" idx="18" hasCustomPrompt="1"/>
          </p:nvPr>
        </p:nvSpPr>
        <p:spPr>
          <a:xfrm>
            <a:off x="3508580" y="3608439"/>
            <a:ext cx="2351446" cy="491509"/>
          </a:xfrm>
          <a:prstGeom prst="rect">
            <a:avLst/>
          </a:prstGeom>
        </p:spPr>
        <p:txBody>
          <a:bodyPr rtlCol="0" anchor="b"/>
          <a:lstStyle>
            <a:lvl1pPr marL="0" indent="0" algn="ctr">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43" name="Espace réservé au texte 10">
            <a:extLst>
              <a:ext uri="{FF2B5EF4-FFF2-40B4-BE49-F238E27FC236}">
                <a16:creationId xmlns:a16="http://schemas.microsoft.com/office/drawing/2014/main" id="{B910C319-3589-469F-9A8A-173CB714BA47}"/>
              </a:ext>
            </a:extLst>
          </p:cNvPr>
          <p:cNvSpPr>
            <a:spLocks noGrp="1"/>
          </p:cNvSpPr>
          <p:nvPr>
            <p:ph type="body" sz="quarter" idx="17" hasCustomPrompt="1"/>
          </p:nvPr>
        </p:nvSpPr>
        <p:spPr>
          <a:xfrm>
            <a:off x="3508580" y="4036041"/>
            <a:ext cx="2351446" cy="1704547"/>
          </a:xfrm>
          <a:prstGeom prst="rect">
            <a:avLst/>
          </a:prstGeom>
        </p:spPr>
        <p:txBody>
          <a:bodyPr rtlCol="0" anchor="t"/>
          <a:lstStyle>
            <a:lvl1pPr marL="0" indent="0" algn="ctr">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46" name="Espace réservé au texte 10">
            <a:extLst>
              <a:ext uri="{FF2B5EF4-FFF2-40B4-BE49-F238E27FC236}">
                <a16:creationId xmlns:a16="http://schemas.microsoft.com/office/drawing/2014/main" id="{D9802FCD-21E3-4F6F-B57C-02AEB618FE8B}"/>
              </a:ext>
            </a:extLst>
          </p:cNvPr>
          <p:cNvSpPr>
            <a:spLocks noGrp="1"/>
          </p:cNvSpPr>
          <p:nvPr>
            <p:ph type="body" sz="quarter" idx="20" hasCustomPrompt="1"/>
          </p:nvPr>
        </p:nvSpPr>
        <p:spPr>
          <a:xfrm>
            <a:off x="6303400" y="3608439"/>
            <a:ext cx="2351446" cy="491509"/>
          </a:xfrm>
          <a:prstGeom prst="rect">
            <a:avLst/>
          </a:prstGeom>
        </p:spPr>
        <p:txBody>
          <a:bodyPr rtlCol="0" anchor="b"/>
          <a:lstStyle>
            <a:lvl1pPr marL="0" indent="0" algn="ctr">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45" name="Espace réservé au texte 10">
            <a:extLst>
              <a:ext uri="{FF2B5EF4-FFF2-40B4-BE49-F238E27FC236}">
                <a16:creationId xmlns:a16="http://schemas.microsoft.com/office/drawing/2014/main" id="{4AFEE648-F3AD-453E-895B-F43C7415C7BC}"/>
              </a:ext>
            </a:extLst>
          </p:cNvPr>
          <p:cNvSpPr>
            <a:spLocks noGrp="1"/>
          </p:cNvSpPr>
          <p:nvPr>
            <p:ph type="body" sz="quarter" idx="19" hasCustomPrompt="1"/>
          </p:nvPr>
        </p:nvSpPr>
        <p:spPr>
          <a:xfrm>
            <a:off x="6303400" y="4036041"/>
            <a:ext cx="2351446" cy="1704547"/>
          </a:xfrm>
          <a:prstGeom prst="rect">
            <a:avLst/>
          </a:prstGeom>
        </p:spPr>
        <p:txBody>
          <a:bodyPr rtlCol="0" anchor="t"/>
          <a:lstStyle>
            <a:lvl1pPr marL="0" indent="0" algn="ctr">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48" name="Espace réservé au texte 10">
            <a:extLst>
              <a:ext uri="{FF2B5EF4-FFF2-40B4-BE49-F238E27FC236}">
                <a16:creationId xmlns:a16="http://schemas.microsoft.com/office/drawing/2014/main" id="{AA760860-8E89-42DD-87FD-F9951F283727}"/>
              </a:ext>
            </a:extLst>
          </p:cNvPr>
          <p:cNvSpPr>
            <a:spLocks noGrp="1"/>
          </p:cNvSpPr>
          <p:nvPr>
            <p:ph type="body" sz="quarter" idx="22" hasCustomPrompt="1"/>
          </p:nvPr>
        </p:nvSpPr>
        <p:spPr>
          <a:xfrm>
            <a:off x="9071180" y="3608439"/>
            <a:ext cx="2351446" cy="491509"/>
          </a:xfrm>
          <a:prstGeom prst="rect">
            <a:avLst/>
          </a:prstGeom>
        </p:spPr>
        <p:txBody>
          <a:bodyPr rtlCol="0" anchor="b"/>
          <a:lstStyle>
            <a:lvl1pPr marL="0" indent="0" algn="ctr">
              <a:buNone/>
              <a:defRPr sz="1800" cap="all" spc="100" baseline="0">
                <a:solidFill>
                  <a:schemeClr val="accent5">
                    <a:lumMod val="50000"/>
                  </a:schemeClr>
                </a:solidFill>
                <a:latin typeface="+mj-lt"/>
              </a:defRPr>
            </a:lvl1pPr>
          </a:lstStyle>
          <a:p>
            <a:pPr lvl="0" rtl="0"/>
            <a:r>
              <a:rPr lang="fr-CA" noProof="0"/>
              <a:t>Cliquez pour ajouter un sous-titre</a:t>
            </a:r>
          </a:p>
        </p:txBody>
      </p:sp>
      <p:sp>
        <p:nvSpPr>
          <p:cNvPr id="47" name="Espace réservé au texte 10">
            <a:extLst>
              <a:ext uri="{FF2B5EF4-FFF2-40B4-BE49-F238E27FC236}">
                <a16:creationId xmlns:a16="http://schemas.microsoft.com/office/drawing/2014/main" id="{5FD2DFE0-D25E-4B72-A2B4-C40CF72D522E}"/>
              </a:ext>
            </a:extLst>
          </p:cNvPr>
          <p:cNvSpPr>
            <a:spLocks noGrp="1"/>
          </p:cNvSpPr>
          <p:nvPr>
            <p:ph type="body" sz="quarter" idx="21" hasCustomPrompt="1"/>
          </p:nvPr>
        </p:nvSpPr>
        <p:spPr>
          <a:xfrm>
            <a:off x="9071180" y="4036041"/>
            <a:ext cx="2351446" cy="1704547"/>
          </a:xfrm>
          <a:prstGeom prst="rect">
            <a:avLst/>
          </a:prstGeom>
        </p:spPr>
        <p:txBody>
          <a:bodyPr rtlCol="0" anchor="t"/>
          <a:lstStyle>
            <a:lvl1pPr marL="0" indent="0" algn="ctr">
              <a:lnSpc>
                <a:spcPct val="100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40" name="Espace réservé de la date 3">
            <a:extLst>
              <a:ext uri="{FF2B5EF4-FFF2-40B4-BE49-F238E27FC236}">
                <a16:creationId xmlns:a16="http://schemas.microsoft.com/office/drawing/2014/main" id="{573EDDB2-8AC2-4A88-95EE-20082E77DE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pPr rtl="0"/>
            <a:r>
              <a:rPr lang="fr-CA" noProof="0"/>
              <a:t>20XX</a:t>
            </a:r>
          </a:p>
        </p:txBody>
      </p:sp>
      <p:sp>
        <p:nvSpPr>
          <p:cNvPr id="41" name="Espace réservé du pied de page 4">
            <a:extLst>
              <a:ext uri="{FF2B5EF4-FFF2-40B4-BE49-F238E27FC236}">
                <a16:creationId xmlns:a16="http://schemas.microsoft.com/office/drawing/2014/main" id="{325A34CF-B8DC-4A28-86BC-8D450E3D3C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42" name="Espace réservé du numéro de diapositive 5">
            <a:extLst>
              <a:ext uri="{FF2B5EF4-FFF2-40B4-BE49-F238E27FC236}">
                <a16:creationId xmlns:a16="http://schemas.microsoft.com/office/drawing/2014/main" id="{3F009426-0603-4EF7-8DE1-0CA50818F7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414765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vantages du produit">
    <p:spTree>
      <p:nvGrpSpPr>
        <p:cNvPr id="1" name=""/>
        <p:cNvGrpSpPr/>
        <p:nvPr/>
      </p:nvGrpSpPr>
      <p:grpSpPr>
        <a:xfrm>
          <a:off x="0" y="0"/>
          <a:ext cx="0" cy="0"/>
          <a:chOff x="0" y="0"/>
          <a:chExt cx="0" cy="0"/>
        </a:xfrm>
      </p:grpSpPr>
      <p:sp>
        <p:nvSpPr>
          <p:cNvPr id="11" name="Espace réservé pour l’image 8">
            <a:extLst>
              <a:ext uri="{FF2B5EF4-FFF2-40B4-BE49-F238E27FC236}">
                <a16:creationId xmlns:a16="http://schemas.microsoft.com/office/drawing/2014/main" id="{E090415B-A73D-4D17-B5FA-F442D6C0EB27}"/>
              </a:ext>
            </a:extLst>
          </p:cNvPr>
          <p:cNvSpPr>
            <a:spLocks noGrp="1"/>
          </p:cNvSpPr>
          <p:nvPr>
            <p:ph type="pic" sz="quarter" idx="10" hasCustomPrompt="1"/>
          </p:nvPr>
        </p:nvSpPr>
        <p:spPr>
          <a:xfrm>
            <a:off x="0" y="0"/>
            <a:ext cx="12192000" cy="3429000"/>
          </a:xfrm>
          <a:prstGeom prst="rect">
            <a:avLst/>
          </a:prstGeom>
        </p:spPr>
        <p:txBody>
          <a:bodyPr rtlCol="0"/>
          <a:lstStyle>
            <a:lvl1pPr marL="0" indent="0" algn="ctr">
              <a:buNone/>
              <a:defRPr/>
            </a:lvl1pPr>
          </a:lstStyle>
          <a:p>
            <a:pPr rtl="0"/>
            <a:r>
              <a:rPr lang="fr-CA" noProof="0"/>
              <a:t>Cliquez pour ajouter une photo</a:t>
            </a:r>
          </a:p>
        </p:txBody>
      </p:sp>
      <p:sp>
        <p:nvSpPr>
          <p:cNvPr id="3" name="Titre 2">
            <a:extLst>
              <a:ext uri="{FF2B5EF4-FFF2-40B4-BE49-F238E27FC236}">
                <a16:creationId xmlns:a16="http://schemas.microsoft.com/office/drawing/2014/main" id="{AB9CB337-B3D4-443D-99C2-B7AE9EB5D243}"/>
              </a:ext>
            </a:extLst>
          </p:cNvPr>
          <p:cNvSpPr>
            <a:spLocks noGrp="1"/>
          </p:cNvSpPr>
          <p:nvPr>
            <p:ph type="title" hasCustomPrompt="1"/>
          </p:nvPr>
        </p:nvSpPr>
        <p:spPr>
          <a:xfrm>
            <a:off x="81279" y="-136525"/>
            <a:ext cx="4979773" cy="6858000"/>
          </a:xfrm>
          <a:prstGeom prst="rect">
            <a:avLst/>
          </a:prstGeom>
          <a:solidFill>
            <a:schemeClr val="accent2">
              <a:alpha val="92000"/>
            </a:schemeClr>
          </a:solidFill>
        </p:spPr>
        <p:txBody>
          <a:bodyPr tIns="3246120" rtlCol="0" anchor="ctr"/>
          <a:lstStyle>
            <a:lvl1pPr algn="ctr">
              <a:defRPr sz="2400" cap="all" spc="100" baseline="0">
                <a:solidFill>
                  <a:schemeClr val="bg1"/>
                </a:solidFill>
              </a:defRPr>
            </a:lvl1pPr>
          </a:lstStyle>
          <a:p>
            <a:pPr rtl="0"/>
            <a:r>
              <a:rPr lang="fr-CA" noProof="0"/>
              <a:t>Ajouter un titre</a:t>
            </a:r>
          </a:p>
        </p:txBody>
      </p:sp>
      <p:sp>
        <p:nvSpPr>
          <p:cNvPr id="8" name="Espace réservé de la date 3">
            <a:extLst>
              <a:ext uri="{FF2B5EF4-FFF2-40B4-BE49-F238E27FC236}">
                <a16:creationId xmlns:a16="http://schemas.microsoft.com/office/drawing/2014/main" id="{C9AB6E92-BF31-4AA5-B407-78E1D7795A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9" name="Espace réservé du pied de page 4">
            <a:extLst>
              <a:ext uri="{FF2B5EF4-FFF2-40B4-BE49-F238E27FC236}">
                <a16:creationId xmlns:a16="http://schemas.microsoft.com/office/drawing/2014/main" id="{3803124F-8B71-4805-8DBD-A3AB3ED434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10" name="Espace réservé du numéro de diapositive 5">
            <a:extLst>
              <a:ext uri="{FF2B5EF4-FFF2-40B4-BE49-F238E27FC236}">
                <a16:creationId xmlns:a16="http://schemas.microsoft.com/office/drawing/2014/main" id="{99A9D64C-A9E2-4148-B514-933547C5B9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
        <p:nvSpPr>
          <p:cNvPr id="15" name="Espace réservé au texte 10">
            <a:extLst>
              <a:ext uri="{FF2B5EF4-FFF2-40B4-BE49-F238E27FC236}">
                <a16:creationId xmlns:a16="http://schemas.microsoft.com/office/drawing/2014/main" id="{4218B468-C542-4326-86FA-43DF3A4F3DB9}"/>
              </a:ext>
            </a:extLst>
          </p:cNvPr>
          <p:cNvSpPr>
            <a:spLocks noGrp="1"/>
          </p:cNvSpPr>
          <p:nvPr>
            <p:ph type="body" sz="quarter" idx="16" hasCustomPrompt="1"/>
          </p:nvPr>
        </p:nvSpPr>
        <p:spPr>
          <a:xfrm>
            <a:off x="5743575" y="3972253"/>
            <a:ext cx="5859420" cy="1769419"/>
          </a:xfrm>
          <a:prstGeom prst="rect">
            <a:avLst/>
          </a:prstGeom>
        </p:spPr>
        <p:txBody>
          <a:bodyPr rtlCol="0" anchor="ctr"/>
          <a:lstStyle>
            <a:lvl1pPr marL="0" indent="0" algn="l">
              <a:lnSpc>
                <a:spcPct val="200000"/>
              </a:lnSpc>
              <a:spcBef>
                <a:spcPts val="0"/>
              </a:spcBef>
              <a:buNone/>
              <a:defRPr sz="1800" cap="none" spc="100" baseline="0">
                <a:solidFill>
                  <a:schemeClr val="tx1"/>
                </a:solidFill>
                <a:latin typeface="+mn-lt"/>
              </a:defRPr>
            </a:lvl1pPr>
          </a:lstStyle>
          <a:p>
            <a:pPr lvl="0" rtl="0"/>
            <a:r>
              <a:rPr lang="fr-CA" noProof="0"/>
              <a:t>Cliquez pour ajouter un sous-titre</a:t>
            </a:r>
          </a:p>
        </p:txBody>
      </p:sp>
    </p:spTree>
    <p:extLst>
      <p:ext uri="{BB962C8B-B14F-4D97-AF65-F5344CB8AC3E}">
        <p14:creationId xmlns:p14="http://schemas.microsoft.com/office/powerpoint/2010/main" val="4170420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séparation">
    <p:spTree>
      <p:nvGrpSpPr>
        <p:cNvPr id="1" name=""/>
        <p:cNvGrpSpPr/>
        <p:nvPr/>
      </p:nvGrpSpPr>
      <p:grpSpPr>
        <a:xfrm>
          <a:off x="0" y="0"/>
          <a:ext cx="0" cy="0"/>
          <a:chOff x="0" y="0"/>
          <a:chExt cx="0" cy="0"/>
        </a:xfrm>
      </p:grpSpPr>
      <p:sp>
        <p:nvSpPr>
          <p:cNvPr id="7" name="Espace réservé pour l’image 7">
            <a:extLst>
              <a:ext uri="{FF2B5EF4-FFF2-40B4-BE49-F238E27FC236}">
                <a16:creationId xmlns:a16="http://schemas.microsoft.com/office/drawing/2014/main" id="{02728A58-8DE2-4B1C-B6CA-F2AED56F4504}"/>
              </a:ext>
            </a:extLst>
          </p:cNvPr>
          <p:cNvSpPr>
            <a:spLocks noGrp="1"/>
          </p:cNvSpPr>
          <p:nvPr>
            <p:ph type="pic" sz="quarter" idx="10" hasCustomPrompt="1"/>
          </p:nvPr>
        </p:nvSpPr>
        <p:spPr>
          <a:xfrm>
            <a:off x="0" y="0"/>
            <a:ext cx="12192000" cy="6858000"/>
          </a:xfrm>
          <a:prstGeom prst="rect">
            <a:avLst/>
          </a:prstGeom>
        </p:spPr>
        <p:txBody>
          <a:bodyPr rtlCol="0"/>
          <a:lstStyle>
            <a:lvl1pPr marL="0" indent="0" algn="ctr">
              <a:buNone/>
              <a:defRPr/>
            </a:lvl1pPr>
          </a:lstStyle>
          <a:p>
            <a:pPr rtl="0"/>
            <a:r>
              <a:rPr lang="fr-CA" noProof="0"/>
              <a:t>Cliquez pour ajouter une photo</a:t>
            </a:r>
          </a:p>
        </p:txBody>
      </p:sp>
      <p:sp>
        <p:nvSpPr>
          <p:cNvPr id="2" name="Titre 1">
            <a:extLst>
              <a:ext uri="{FF2B5EF4-FFF2-40B4-BE49-F238E27FC236}">
                <a16:creationId xmlns:a16="http://schemas.microsoft.com/office/drawing/2014/main" id="{B69D7CAC-EE78-4BAE-94EA-EBE4BB118115}"/>
              </a:ext>
            </a:extLst>
          </p:cNvPr>
          <p:cNvSpPr>
            <a:spLocks noGrp="1"/>
          </p:cNvSpPr>
          <p:nvPr>
            <p:ph type="title" hasCustomPrompt="1"/>
          </p:nvPr>
        </p:nvSpPr>
        <p:spPr>
          <a:xfrm>
            <a:off x="0" y="2375848"/>
            <a:ext cx="12192000" cy="4491182"/>
          </a:xfrm>
          <a:prstGeom prst="rect">
            <a:avLst/>
          </a:prstGeom>
          <a:solidFill>
            <a:schemeClr val="accent4">
              <a:lumMod val="50000"/>
              <a:alpha val="55000"/>
            </a:schemeClr>
          </a:solidFill>
        </p:spPr>
        <p:txBody>
          <a:bodyPr lIns="3657600" tIns="182880" rIns="3657600" rtlCol="0"/>
          <a:lstStyle>
            <a:lvl1pPr algn="ctr">
              <a:defRPr sz="6000" cap="all" spc="100" baseline="0">
                <a:solidFill>
                  <a:schemeClr val="accent5"/>
                </a:solidFill>
              </a:defRPr>
            </a:lvl1pPr>
          </a:lstStyle>
          <a:p>
            <a:pPr rtl="0"/>
            <a:r>
              <a:rPr lang="fr-CA" noProof="0"/>
              <a:t>Cliquez pour ajouter un titre</a:t>
            </a:r>
          </a:p>
        </p:txBody>
      </p:sp>
    </p:spTree>
    <p:extLst>
      <p:ext uri="{BB962C8B-B14F-4D97-AF65-F5344CB8AC3E}">
        <p14:creationId xmlns:p14="http://schemas.microsoft.com/office/powerpoint/2010/main" val="1148328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odèle d’entreprise">
    <p:spTree>
      <p:nvGrpSpPr>
        <p:cNvPr id="1" name=""/>
        <p:cNvGrpSpPr/>
        <p:nvPr/>
      </p:nvGrpSpPr>
      <p:grpSpPr>
        <a:xfrm>
          <a:off x="0" y="0"/>
          <a:ext cx="0" cy="0"/>
          <a:chOff x="0" y="0"/>
          <a:chExt cx="0" cy="0"/>
        </a:xfrm>
      </p:grpSpPr>
      <p:sp>
        <p:nvSpPr>
          <p:cNvPr id="11" name="Espace réservé pour l’image 8">
            <a:extLst>
              <a:ext uri="{FF2B5EF4-FFF2-40B4-BE49-F238E27FC236}">
                <a16:creationId xmlns:a16="http://schemas.microsoft.com/office/drawing/2014/main" id="{50298920-F98C-4AFF-A39F-BB5644F96EBA}"/>
              </a:ext>
            </a:extLst>
          </p:cNvPr>
          <p:cNvSpPr>
            <a:spLocks noGrp="1"/>
          </p:cNvSpPr>
          <p:nvPr>
            <p:ph type="pic" sz="quarter" idx="10" hasCustomPrompt="1"/>
          </p:nvPr>
        </p:nvSpPr>
        <p:spPr>
          <a:xfrm>
            <a:off x="-1" y="0"/>
            <a:ext cx="6772276" cy="6858000"/>
          </a:xfrm>
          <a:prstGeom prst="rect">
            <a:avLst/>
          </a:prstGeom>
        </p:spPr>
        <p:txBody>
          <a:bodyPr rtlCol="0"/>
          <a:lstStyle>
            <a:lvl1pPr marL="0" indent="0" algn="ctr">
              <a:buNone/>
              <a:defRPr/>
            </a:lvl1pPr>
          </a:lstStyle>
          <a:p>
            <a:pPr rtl="0"/>
            <a:r>
              <a:rPr lang="fr-CA" noProof="0"/>
              <a:t>Cliquez pour ajouter une photo</a:t>
            </a:r>
          </a:p>
        </p:txBody>
      </p:sp>
      <p:sp>
        <p:nvSpPr>
          <p:cNvPr id="2" name="Titre 1">
            <a:extLst>
              <a:ext uri="{FF2B5EF4-FFF2-40B4-BE49-F238E27FC236}">
                <a16:creationId xmlns:a16="http://schemas.microsoft.com/office/drawing/2014/main" id="{7D906EC1-D867-4113-B1E4-72ADCC4B1586}"/>
              </a:ext>
            </a:extLst>
          </p:cNvPr>
          <p:cNvSpPr>
            <a:spLocks noGrp="1"/>
          </p:cNvSpPr>
          <p:nvPr>
            <p:ph type="title" hasCustomPrompt="1"/>
          </p:nvPr>
        </p:nvSpPr>
        <p:spPr>
          <a:xfrm>
            <a:off x="1861354" y="790901"/>
            <a:ext cx="3049568" cy="640698"/>
          </a:xfrm>
          <a:prstGeom prst="rect">
            <a:avLst/>
          </a:prstGeom>
          <a:gradFill>
            <a:gsLst>
              <a:gs pos="50000">
                <a:schemeClr val="accent1">
                  <a:lumMod val="5000"/>
                  <a:lumOff val="95000"/>
                  <a:alpha val="0"/>
                </a:schemeClr>
              </a:gs>
              <a:gs pos="50000">
                <a:schemeClr val="accent5">
                  <a:alpha val="10000"/>
                </a:schemeClr>
              </a:gs>
            </a:gsLst>
            <a:lin ang="0" scaled="0"/>
          </a:gradFill>
          <a:ln w="28575">
            <a:solidFill>
              <a:schemeClr val="bg1"/>
            </a:solidFill>
          </a:ln>
        </p:spPr>
        <p:txBody>
          <a:bodyPr rtlCol="0" anchor="ctr"/>
          <a:lstStyle>
            <a:lvl1pPr algn="ctr">
              <a:defRPr sz="2400" cap="all" spc="100" baseline="0">
                <a:solidFill>
                  <a:schemeClr val="bg1"/>
                </a:solidFill>
              </a:defRPr>
            </a:lvl1pPr>
          </a:lstStyle>
          <a:p>
            <a:pPr rtl="0"/>
            <a:r>
              <a:rPr lang="fr-CA" noProof="0"/>
              <a:t>Ajouter un titre</a:t>
            </a:r>
          </a:p>
        </p:txBody>
      </p:sp>
      <p:sp>
        <p:nvSpPr>
          <p:cNvPr id="16" name="Espace réservé au texte 10">
            <a:extLst>
              <a:ext uri="{FF2B5EF4-FFF2-40B4-BE49-F238E27FC236}">
                <a16:creationId xmlns:a16="http://schemas.microsoft.com/office/drawing/2014/main" id="{782CE97E-7FF6-4E8B-AF42-9777A2451F87}"/>
              </a:ext>
            </a:extLst>
          </p:cNvPr>
          <p:cNvSpPr>
            <a:spLocks noGrp="1"/>
          </p:cNvSpPr>
          <p:nvPr>
            <p:ph type="body" sz="quarter" idx="16" hasCustomPrompt="1"/>
          </p:nvPr>
        </p:nvSpPr>
        <p:spPr>
          <a:xfrm>
            <a:off x="7822086" y="826720"/>
            <a:ext cx="3421103" cy="426393"/>
          </a:xfrm>
          <a:prstGeom prst="rect">
            <a:avLst/>
          </a:prstGeom>
        </p:spPr>
        <p:txBody>
          <a:bodyPr rtlCol="0" anchor="b"/>
          <a:lstStyle>
            <a:lvl1pPr marL="0" indent="0" algn="l">
              <a:buNone/>
              <a:defRPr sz="1800" cap="all" spc="100" baseline="0">
                <a:solidFill>
                  <a:schemeClr val="accent2"/>
                </a:solidFill>
                <a:latin typeface="+mj-lt"/>
              </a:defRPr>
            </a:lvl1pPr>
          </a:lstStyle>
          <a:p>
            <a:pPr lvl="0" rtl="0"/>
            <a:r>
              <a:rPr lang="fr-CA" noProof="0"/>
              <a:t>Cliquez pour ajouter un sous-titre</a:t>
            </a:r>
          </a:p>
        </p:txBody>
      </p:sp>
      <p:sp>
        <p:nvSpPr>
          <p:cNvPr id="14" name="Espace réservé au texte 10">
            <a:extLst>
              <a:ext uri="{FF2B5EF4-FFF2-40B4-BE49-F238E27FC236}">
                <a16:creationId xmlns:a16="http://schemas.microsoft.com/office/drawing/2014/main" id="{F57B5FEE-44D7-4F94-A843-EC7BD802D827}"/>
              </a:ext>
            </a:extLst>
          </p:cNvPr>
          <p:cNvSpPr>
            <a:spLocks noGrp="1"/>
          </p:cNvSpPr>
          <p:nvPr>
            <p:ph type="body" sz="quarter" idx="12" hasCustomPrompt="1"/>
          </p:nvPr>
        </p:nvSpPr>
        <p:spPr>
          <a:xfrm>
            <a:off x="7822086" y="1206225"/>
            <a:ext cx="34211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36" name="Espace réservé au texte 10">
            <a:extLst>
              <a:ext uri="{FF2B5EF4-FFF2-40B4-BE49-F238E27FC236}">
                <a16:creationId xmlns:a16="http://schemas.microsoft.com/office/drawing/2014/main" id="{4250112D-DE79-407A-BBAB-B2BB2CB881C5}"/>
              </a:ext>
            </a:extLst>
          </p:cNvPr>
          <p:cNvSpPr>
            <a:spLocks noGrp="1"/>
          </p:cNvSpPr>
          <p:nvPr>
            <p:ph type="body" sz="quarter" idx="18" hasCustomPrompt="1"/>
          </p:nvPr>
        </p:nvSpPr>
        <p:spPr>
          <a:xfrm>
            <a:off x="7822086" y="2666702"/>
            <a:ext cx="3421103" cy="426393"/>
          </a:xfrm>
          <a:prstGeom prst="rect">
            <a:avLst/>
          </a:prstGeom>
        </p:spPr>
        <p:txBody>
          <a:bodyPr rtlCol="0" anchor="b"/>
          <a:lstStyle>
            <a:lvl1pPr marL="0" indent="0" algn="l">
              <a:buNone/>
              <a:defRPr sz="1800" cap="all" spc="100" baseline="0">
                <a:solidFill>
                  <a:schemeClr val="accent2"/>
                </a:solidFill>
                <a:latin typeface="+mj-lt"/>
              </a:defRPr>
            </a:lvl1pPr>
          </a:lstStyle>
          <a:p>
            <a:pPr lvl="0" rtl="0"/>
            <a:r>
              <a:rPr lang="fr-CA" noProof="0"/>
              <a:t>Cliquez pour ajouter un sous-titre</a:t>
            </a:r>
          </a:p>
        </p:txBody>
      </p:sp>
      <p:sp>
        <p:nvSpPr>
          <p:cNvPr id="35" name="Espace réservé au texte 10">
            <a:extLst>
              <a:ext uri="{FF2B5EF4-FFF2-40B4-BE49-F238E27FC236}">
                <a16:creationId xmlns:a16="http://schemas.microsoft.com/office/drawing/2014/main" id="{1C55DCE1-6E6B-4CDD-A9D8-B2A003485698}"/>
              </a:ext>
            </a:extLst>
          </p:cNvPr>
          <p:cNvSpPr>
            <a:spLocks noGrp="1"/>
          </p:cNvSpPr>
          <p:nvPr>
            <p:ph type="body" sz="quarter" idx="17" hasCustomPrompt="1"/>
          </p:nvPr>
        </p:nvSpPr>
        <p:spPr>
          <a:xfrm>
            <a:off x="7822086" y="3046207"/>
            <a:ext cx="34211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39" name="Espace réservé au texte 10">
            <a:extLst>
              <a:ext uri="{FF2B5EF4-FFF2-40B4-BE49-F238E27FC236}">
                <a16:creationId xmlns:a16="http://schemas.microsoft.com/office/drawing/2014/main" id="{9CAE3862-A5E9-4B70-8F14-8F5BFEE3AAEC}"/>
              </a:ext>
            </a:extLst>
          </p:cNvPr>
          <p:cNvSpPr>
            <a:spLocks noGrp="1"/>
          </p:cNvSpPr>
          <p:nvPr>
            <p:ph type="body" sz="quarter" idx="20" hasCustomPrompt="1"/>
          </p:nvPr>
        </p:nvSpPr>
        <p:spPr>
          <a:xfrm>
            <a:off x="7822086" y="4536575"/>
            <a:ext cx="3421103" cy="426393"/>
          </a:xfrm>
          <a:prstGeom prst="rect">
            <a:avLst/>
          </a:prstGeom>
        </p:spPr>
        <p:txBody>
          <a:bodyPr rtlCol="0" anchor="b"/>
          <a:lstStyle>
            <a:lvl1pPr marL="0" indent="0" algn="l">
              <a:buNone/>
              <a:defRPr sz="1800" cap="all" spc="100" baseline="0">
                <a:solidFill>
                  <a:schemeClr val="accent2"/>
                </a:solidFill>
                <a:latin typeface="+mj-lt"/>
              </a:defRPr>
            </a:lvl1pPr>
          </a:lstStyle>
          <a:p>
            <a:pPr lvl="0" rtl="0"/>
            <a:r>
              <a:rPr lang="fr-CA" noProof="0"/>
              <a:t>Cliquez pour ajouter un sous-titre</a:t>
            </a:r>
          </a:p>
        </p:txBody>
      </p:sp>
      <p:sp>
        <p:nvSpPr>
          <p:cNvPr id="38" name="Espace réservé au texte 10">
            <a:extLst>
              <a:ext uri="{FF2B5EF4-FFF2-40B4-BE49-F238E27FC236}">
                <a16:creationId xmlns:a16="http://schemas.microsoft.com/office/drawing/2014/main" id="{34C23C4D-3C16-4A17-BF8A-A9C4E2F013E3}"/>
              </a:ext>
            </a:extLst>
          </p:cNvPr>
          <p:cNvSpPr>
            <a:spLocks noGrp="1"/>
          </p:cNvSpPr>
          <p:nvPr>
            <p:ph type="body" sz="quarter" idx="19" hasCustomPrompt="1"/>
          </p:nvPr>
        </p:nvSpPr>
        <p:spPr>
          <a:xfrm>
            <a:off x="7822086" y="4916080"/>
            <a:ext cx="34211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8" name="Espace réservé de la date 3">
            <a:extLst>
              <a:ext uri="{FF2B5EF4-FFF2-40B4-BE49-F238E27FC236}">
                <a16:creationId xmlns:a16="http://schemas.microsoft.com/office/drawing/2014/main" id="{E0398655-42A6-4DBC-9542-9A8D10B44A63}"/>
              </a:ext>
            </a:extLst>
          </p:cNvPr>
          <p:cNvSpPr>
            <a:spLocks noGrp="1"/>
          </p:cNvSpPr>
          <p:nvPr>
            <p:ph type="dt" sz="half" idx="2"/>
          </p:nvPr>
        </p:nvSpPr>
        <p:spPr>
          <a:xfrm>
            <a:off x="838200" y="6356350"/>
            <a:ext cx="1590675"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9" name="Espace réservé du pied de page 4">
            <a:extLst>
              <a:ext uri="{FF2B5EF4-FFF2-40B4-BE49-F238E27FC236}">
                <a16:creationId xmlns:a16="http://schemas.microsoft.com/office/drawing/2014/main" id="{1FF7C44B-1689-4CA8-B0BC-0671EA12750F}"/>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effectLst/>
                <a:latin typeface="+mj-lt"/>
              </a:defRPr>
            </a:lvl1pPr>
          </a:lstStyle>
          <a:p>
            <a:pPr rtl="0"/>
            <a:r>
              <a:rPr lang="fr-CA" noProof="0"/>
              <a:t>Présentation rapide</a:t>
            </a:r>
          </a:p>
        </p:txBody>
      </p:sp>
      <p:sp>
        <p:nvSpPr>
          <p:cNvPr id="10" name="Espace réservé du numéro de diapositive 5">
            <a:extLst>
              <a:ext uri="{FF2B5EF4-FFF2-40B4-BE49-F238E27FC236}">
                <a16:creationId xmlns:a16="http://schemas.microsoft.com/office/drawing/2014/main" id="{7D6105C8-7607-448C-9CD2-9CA33B49B4DB}"/>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2004238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ésentation des opportunités du march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978E2C-0F13-417A-AD7A-E478D5C3BD4C}"/>
              </a:ext>
            </a:extLst>
          </p:cNvPr>
          <p:cNvSpPr>
            <a:spLocks noGrp="1"/>
          </p:cNvSpPr>
          <p:nvPr>
            <p:ph type="title" hasCustomPrompt="1"/>
          </p:nvPr>
        </p:nvSpPr>
        <p:spPr>
          <a:xfrm>
            <a:off x="808382" y="422661"/>
            <a:ext cx="5200532" cy="720399"/>
          </a:xfrm>
          <a:prstGeom prst="rect">
            <a:avLst/>
          </a:prstGeom>
        </p:spPr>
        <p:txBody>
          <a:bodyPr rtlCol="0" anchor="ctr"/>
          <a:lstStyle>
            <a:lvl1pPr algn="l">
              <a:defRPr sz="2400" cap="all" spc="100" baseline="0">
                <a:solidFill>
                  <a:schemeClr val="accent2"/>
                </a:solidFill>
              </a:defRPr>
            </a:lvl1pPr>
          </a:lstStyle>
          <a:p>
            <a:pPr rtl="0"/>
            <a:r>
              <a:rPr lang="fr-CA" noProof="0"/>
              <a:t>Cliquez pour ajouter un titre</a:t>
            </a:r>
          </a:p>
        </p:txBody>
      </p:sp>
      <p:sp>
        <p:nvSpPr>
          <p:cNvPr id="15" name="Espace réservé au texte 10">
            <a:extLst>
              <a:ext uri="{FF2B5EF4-FFF2-40B4-BE49-F238E27FC236}">
                <a16:creationId xmlns:a16="http://schemas.microsoft.com/office/drawing/2014/main" id="{30892B14-4811-4781-A0D4-2D26A55DFF2F}"/>
              </a:ext>
            </a:extLst>
          </p:cNvPr>
          <p:cNvSpPr>
            <a:spLocks noGrp="1"/>
          </p:cNvSpPr>
          <p:nvPr>
            <p:ph type="body" sz="quarter" idx="16" hasCustomPrompt="1"/>
          </p:nvPr>
        </p:nvSpPr>
        <p:spPr>
          <a:xfrm>
            <a:off x="920003" y="1617548"/>
            <a:ext cx="876929" cy="720399"/>
          </a:xfrm>
          <a:prstGeom prst="rect">
            <a:avLst/>
          </a:prstGeom>
          <a:ln w="28575">
            <a:solidFill>
              <a:schemeClr val="accent4"/>
            </a:solidFill>
          </a:ln>
        </p:spPr>
        <p:txBody>
          <a:bodyPr lIns="0" tIns="0" rIns="0" bIns="0" rtlCol="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rtl="0"/>
            <a:r>
              <a:rPr lang="fr-CA" noProof="0"/>
              <a:t>du texte</a:t>
            </a:r>
          </a:p>
        </p:txBody>
      </p:sp>
      <p:sp>
        <p:nvSpPr>
          <p:cNvPr id="22" name="Espace réservé au texte 10">
            <a:extLst>
              <a:ext uri="{FF2B5EF4-FFF2-40B4-BE49-F238E27FC236}">
                <a16:creationId xmlns:a16="http://schemas.microsoft.com/office/drawing/2014/main" id="{950B6E72-89BA-408A-B2C8-8424747605D1}"/>
              </a:ext>
            </a:extLst>
          </p:cNvPr>
          <p:cNvSpPr>
            <a:spLocks noGrp="1"/>
          </p:cNvSpPr>
          <p:nvPr>
            <p:ph type="body" sz="quarter" idx="18" hasCustomPrompt="1"/>
          </p:nvPr>
        </p:nvSpPr>
        <p:spPr>
          <a:xfrm>
            <a:off x="920003" y="3180036"/>
            <a:ext cx="876930" cy="720400"/>
          </a:xfrm>
          <a:prstGeom prst="rect">
            <a:avLst/>
          </a:prstGeom>
          <a:ln w="28575">
            <a:solidFill>
              <a:schemeClr val="accent4"/>
            </a:solidFill>
          </a:ln>
        </p:spPr>
        <p:txBody>
          <a:bodyPr lIns="0" tIns="0" rIns="0" bIns="0" rtlCol="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rtl="0"/>
            <a:r>
              <a:rPr lang="fr-CA" noProof="0"/>
              <a:t>du texte</a:t>
            </a:r>
          </a:p>
        </p:txBody>
      </p:sp>
      <p:sp>
        <p:nvSpPr>
          <p:cNvPr id="24" name="Espace réservé au texte 10">
            <a:extLst>
              <a:ext uri="{FF2B5EF4-FFF2-40B4-BE49-F238E27FC236}">
                <a16:creationId xmlns:a16="http://schemas.microsoft.com/office/drawing/2014/main" id="{1FCE449C-D340-41D2-BDD5-5A31068FC8B8}"/>
              </a:ext>
            </a:extLst>
          </p:cNvPr>
          <p:cNvSpPr>
            <a:spLocks noGrp="1"/>
          </p:cNvSpPr>
          <p:nvPr>
            <p:ph type="body" sz="quarter" idx="20" hasCustomPrompt="1"/>
          </p:nvPr>
        </p:nvSpPr>
        <p:spPr>
          <a:xfrm>
            <a:off x="920003" y="4760985"/>
            <a:ext cx="876930" cy="720400"/>
          </a:xfrm>
          <a:prstGeom prst="rect">
            <a:avLst/>
          </a:prstGeom>
          <a:ln w="28575">
            <a:solidFill>
              <a:schemeClr val="accent4"/>
            </a:solidFill>
          </a:ln>
        </p:spPr>
        <p:txBody>
          <a:bodyPr lIns="0" tIns="0" rIns="0" bIns="0" rtlCol="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rtl="0"/>
            <a:r>
              <a:rPr lang="fr-CA" noProof="0"/>
              <a:t>du texte</a:t>
            </a:r>
          </a:p>
        </p:txBody>
      </p:sp>
      <p:sp>
        <p:nvSpPr>
          <p:cNvPr id="14" name="Espace réservé au texte 10">
            <a:extLst>
              <a:ext uri="{FF2B5EF4-FFF2-40B4-BE49-F238E27FC236}">
                <a16:creationId xmlns:a16="http://schemas.microsoft.com/office/drawing/2014/main" id="{41E2BD66-8465-46D7-9283-569B4EE4590B}"/>
              </a:ext>
            </a:extLst>
          </p:cNvPr>
          <p:cNvSpPr>
            <a:spLocks noGrp="1"/>
          </p:cNvSpPr>
          <p:nvPr>
            <p:ph type="body" sz="quarter" idx="12" hasCustomPrompt="1"/>
          </p:nvPr>
        </p:nvSpPr>
        <p:spPr>
          <a:xfrm>
            <a:off x="2102977" y="1456753"/>
            <a:ext cx="33650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21" name="Espace réservé au texte 10">
            <a:extLst>
              <a:ext uri="{FF2B5EF4-FFF2-40B4-BE49-F238E27FC236}">
                <a16:creationId xmlns:a16="http://schemas.microsoft.com/office/drawing/2014/main" id="{13CFC961-1ED9-4817-9DB9-A1F1D0FD2ABA}"/>
              </a:ext>
            </a:extLst>
          </p:cNvPr>
          <p:cNvSpPr>
            <a:spLocks noGrp="1"/>
          </p:cNvSpPr>
          <p:nvPr>
            <p:ph type="body" sz="quarter" idx="17" hasCustomPrompt="1"/>
          </p:nvPr>
        </p:nvSpPr>
        <p:spPr>
          <a:xfrm>
            <a:off x="2102977" y="3031685"/>
            <a:ext cx="33650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23" name="Espace réservé au texte 10">
            <a:extLst>
              <a:ext uri="{FF2B5EF4-FFF2-40B4-BE49-F238E27FC236}">
                <a16:creationId xmlns:a16="http://schemas.microsoft.com/office/drawing/2014/main" id="{7E0D9B8E-402D-44A1-920E-4838543BD9F3}"/>
              </a:ext>
            </a:extLst>
          </p:cNvPr>
          <p:cNvSpPr>
            <a:spLocks noGrp="1"/>
          </p:cNvSpPr>
          <p:nvPr>
            <p:ph type="body" sz="quarter" idx="19" hasCustomPrompt="1"/>
          </p:nvPr>
        </p:nvSpPr>
        <p:spPr>
          <a:xfrm>
            <a:off x="2102977" y="4612634"/>
            <a:ext cx="3365003" cy="1017102"/>
          </a:xfrm>
          <a:prstGeom prst="rect">
            <a:avLst/>
          </a:prstGeom>
        </p:spPr>
        <p:txBody>
          <a:bodyPr rtlCol="0" anchor="t"/>
          <a:lstStyle>
            <a:lvl1pPr marL="0" indent="0" algn="l">
              <a:lnSpc>
                <a:spcPct val="125000"/>
              </a:lnSpc>
              <a:spcBef>
                <a:spcPts val="0"/>
              </a:spcBef>
              <a:buNone/>
              <a:defRPr sz="1600" cap="none" spc="100" baseline="0">
                <a:solidFill>
                  <a:schemeClr val="tx1"/>
                </a:solidFill>
                <a:latin typeface="+mn-lt"/>
              </a:defRPr>
            </a:lvl1pPr>
          </a:lstStyle>
          <a:p>
            <a:pPr lvl="0" rtl="0"/>
            <a:r>
              <a:rPr lang="fr-CA" noProof="0"/>
              <a:t>Cliquez pour ajouter du texte</a:t>
            </a:r>
          </a:p>
        </p:txBody>
      </p:sp>
      <p:sp>
        <p:nvSpPr>
          <p:cNvPr id="25" name="Espace réservé de la date 3">
            <a:extLst>
              <a:ext uri="{FF2B5EF4-FFF2-40B4-BE49-F238E27FC236}">
                <a16:creationId xmlns:a16="http://schemas.microsoft.com/office/drawing/2014/main" id="{64607288-5296-4BAF-B405-7F1902FA0EF0}"/>
              </a:ext>
            </a:extLst>
          </p:cNvPr>
          <p:cNvSpPr>
            <a:spLocks noGrp="1"/>
          </p:cNvSpPr>
          <p:nvPr>
            <p:ph type="dt" sz="half" idx="2"/>
          </p:nvPr>
        </p:nvSpPr>
        <p:spPr>
          <a:xfrm>
            <a:off x="0" y="6248018"/>
            <a:ext cx="2435528" cy="614850"/>
          </a:xfrm>
          <a:prstGeom prst="rect">
            <a:avLst/>
          </a:prstGeom>
          <a:solidFill>
            <a:schemeClr val="accent2">
              <a:alpha val="92000"/>
            </a:schemeClr>
          </a:solidFill>
        </p:spPr>
        <p:txBody>
          <a:bodyPr vert="horz" lIns="274320" tIns="0" rIns="91440" bIns="45720" rtlCol="0" anchor="ctr"/>
          <a:lstStyle>
            <a:lvl1pPr algn="ctr">
              <a:defRPr sz="1200" spc="100" baseline="0">
                <a:solidFill>
                  <a:schemeClr val="bg1"/>
                </a:solidFill>
                <a:effectLst>
                  <a:outerShdw blurRad="38100" dist="38100" dir="2700000" algn="tl">
                    <a:srgbClr val="000000">
                      <a:alpha val="43137"/>
                    </a:srgbClr>
                  </a:outerShdw>
                </a:effectLst>
              </a:defRPr>
            </a:lvl1pPr>
          </a:lstStyle>
          <a:p>
            <a:pPr rtl="0"/>
            <a:r>
              <a:rPr lang="fr-CA" noProof="0"/>
              <a:t>20XX</a:t>
            </a:r>
          </a:p>
        </p:txBody>
      </p:sp>
      <p:sp>
        <p:nvSpPr>
          <p:cNvPr id="8" name="Espace réservé pour l’image 8">
            <a:extLst>
              <a:ext uri="{FF2B5EF4-FFF2-40B4-BE49-F238E27FC236}">
                <a16:creationId xmlns:a16="http://schemas.microsoft.com/office/drawing/2014/main" id="{61341B70-2018-4DBE-BB9A-D1F7A895F9BE}"/>
              </a:ext>
            </a:extLst>
          </p:cNvPr>
          <p:cNvSpPr>
            <a:spLocks noGrp="1"/>
          </p:cNvSpPr>
          <p:nvPr>
            <p:ph type="pic" sz="quarter" idx="10" hasCustomPrompt="1"/>
          </p:nvPr>
        </p:nvSpPr>
        <p:spPr>
          <a:xfrm>
            <a:off x="6384174" y="0"/>
            <a:ext cx="5807825" cy="6858000"/>
          </a:xfrm>
          <a:prstGeom prst="rect">
            <a:avLst/>
          </a:prstGeom>
        </p:spPr>
        <p:txBody>
          <a:bodyPr rtlCol="0"/>
          <a:lstStyle>
            <a:lvl1pPr marL="0" indent="0" algn="ctr">
              <a:buNone/>
              <a:defRPr/>
            </a:lvl1pPr>
          </a:lstStyle>
          <a:p>
            <a:pPr rtl="0"/>
            <a:r>
              <a:rPr lang="fr-CA" noProof="0"/>
              <a:t>Cliquez pour ajouter une photo</a:t>
            </a:r>
          </a:p>
        </p:txBody>
      </p:sp>
      <p:sp>
        <p:nvSpPr>
          <p:cNvPr id="13" name="Espace réservé du pied de page 3">
            <a:extLst>
              <a:ext uri="{FF2B5EF4-FFF2-40B4-BE49-F238E27FC236}">
                <a16:creationId xmlns:a16="http://schemas.microsoft.com/office/drawing/2014/main" id="{83CCEE28-12C2-4138-9214-420B5A5BCEC1}"/>
              </a:ext>
            </a:extLst>
          </p:cNvPr>
          <p:cNvSpPr>
            <a:spLocks noGrp="1"/>
          </p:cNvSpPr>
          <p:nvPr>
            <p:ph type="ftr" sz="quarter" idx="11"/>
          </p:nvPr>
        </p:nvSpPr>
        <p:spPr>
          <a:xfrm>
            <a:off x="2439762" y="6248018"/>
            <a:ext cx="7267426" cy="620868"/>
          </a:xfrm>
          <a:prstGeom prst="rect">
            <a:avLst/>
          </a:prstGeom>
          <a:solidFill>
            <a:schemeClr val="accent2">
              <a:alpha val="92000"/>
            </a:schemeClr>
          </a:solidFill>
        </p:spPr>
        <p:txBody>
          <a:bodyPr tIns="0" rtlCol="0"/>
          <a:lstStyle>
            <a:lvl1pPr>
              <a:defRPr>
                <a:solidFill>
                  <a:schemeClr val="bg1"/>
                </a:solidFill>
                <a:effectLst>
                  <a:outerShdw blurRad="38100" dist="38100" dir="2700000" algn="tl">
                    <a:srgbClr val="000000">
                      <a:alpha val="43137"/>
                    </a:srgbClr>
                  </a:outerShdw>
                </a:effectLst>
              </a:defRPr>
            </a:lvl1pPr>
          </a:lstStyle>
          <a:p>
            <a:pPr rtl="0"/>
            <a:r>
              <a:rPr lang="fr-CA" noProof="0"/>
              <a:t>Présentation rapide</a:t>
            </a:r>
          </a:p>
        </p:txBody>
      </p:sp>
      <p:sp>
        <p:nvSpPr>
          <p:cNvPr id="27" name="Espace réservé du numéro de diapositive 5">
            <a:extLst>
              <a:ext uri="{FF2B5EF4-FFF2-40B4-BE49-F238E27FC236}">
                <a16:creationId xmlns:a16="http://schemas.microsoft.com/office/drawing/2014/main" id="{347ECA7D-7D2B-475F-874D-51236135A6E9}"/>
              </a:ext>
            </a:extLst>
          </p:cNvPr>
          <p:cNvSpPr>
            <a:spLocks noGrp="1"/>
          </p:cNvSpPr>
          <p:nvPr>
            <p:ph type="sldNum" sz="quarter" idx="4"/>
          </p:nvPr>
        </p:nvSpPr>
        <p:spPr>
          <a:xfrm>
            <a:off x="9707188" y="6248018"/>
            <a:ext cx="2495699" cy="620866"/>
          </a:xfrm>
          <a:prstGeom prst="rect">
            <a:avLst/>
          </a:prstGeom>
          <a:solidFill>
            <a:schemeClr val="accent2">
              <a:alpha val="92000"/>
            </a:schemeClr>
          </a:solidFill>
        </p:spPr>
        <p:txBody>
          <a:bodyPr vert="horz" lIns="457200" tIns="0" rIns="91440" bIns="45720" rtlCol="0" anchor="ctr"/>
          <a:lstStyle>
            <a:lvl1pPr algn="ctr">
              <a:defRPr sz="1200" spc="100" baseline="0">
                <a:solidFill>
                  <a:schemeClr val="bg1"/>
                </a:solidFill>
                <a:effectLst>
                  <a:outerShdw blurRad="38100" dist="38100" dir="2700000" algn="tl">
                    <a:srgbClr val="000000">
                      <a:alpha val="43137"/>
                    </a:srgbClr>
                  </a:outerShdw>
                </a:effectLst>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1625327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7BE02389-643A-44A3-9E32-4459CAEAC3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pPr rtl="0"/>
            <a:r>
              <a:rPr lang="fr-CA" noProof="0"/>
              <a:t>20XX</a:t>
            </a:r>
          </a:p>
        </p:txBody>
      </p:sp>
      <p:sp>
        <p:nvSpPr>
          <p:cNvPr id="5" name="Espace réservé du pied de page 4">
            <a:extLst>
              <a:ext uri="{FF2B5EF4-FFF2-40B4-BE49-F238E27FC236}">
                <a16:creationId xmlns:a16="http://schemas.microsoft.com/office/drawing/2014/main" id="{1E3E221A-6F27-4890-B073-7BA27B8FB5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pPr rtl="0"/>
            <a:r>
              <a:rPr lang="fr-CA" noProof="0"/>
              <a:t>Présentation rapide</a:t>
            </a:r>
          </a:p>
        </p:txBody>
      </p:sp>
      <p:sp>
        <p:nvSpPr>
          <p:cNvPr id="6" name="Espace réservé du numéro de diapositive 5">
            <a:extLst>
              <a:ext uri="{FF2B5EF4-FFF2-40B4-BE49-F238E27FC236}">
                <a16:creationId xmlns:a16="http://schemas.microsoft.com/office/drawing/2014/main" id="{40B06CAC-A122-486F-81C6-4299D83E94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pPr rtl="0"/>
            <a:fld id="{EA87306C-81BA-4795-A5CA-9392456A8C1E}" type="slidenum">
              <a:rPr lang="fr-CA" noProof="0" smtClean="0"/>
              <a:pPr rtl="0"/>
              <a:t>‹N°›</a:t>
            </a:fld>
            <a:endParaRPr lang="fr-CA" noProof="0"/>
          </a:p>
        </p:txBody>
      </p:sp>
    </p:spTree>
    <p:extLst>
      <p:ext uri="{BB962C8B-B14F-4D97-AF65-F5344CB8AC3E}">
        <p14:creationId xmlns:p14="http://schemas.microsoft.com/office/powerpoint/2010/main" val="4230113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10" Type="http://schemas.openxmlformats.org/officeDocument/2006/relationships/image" Target="../media/image10.jpeg"/><Relationship Id="rId4" Type="http://schemas.openxmlformats.org/officeDocument/2006/relationships/tags" Target="../tags/tag69.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80.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image" Target="../media/image11.jpe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notesSlide" Target="../notesSlides/notesSlide11.xml"/><Relationship Id="rId5" Type="http://schemas.openxmlformats.org/officeDocument/2006/relationships/tags" Target="../tags/tag77.xml"/><Relationship Id="rId10" Type="http://schemas.openxmlformats.org/officeDocument/2006/relationships/slideLayout" Target="../slideLayouts/slideLayout10.xml"/><Relationship Id="rId4" Type="http://schemas.openxmlformats.org/officeDocument/2006/relationships/tags" Target="../tags/tag76.xml"/><Relationship Id="rId9" Type="http://schemas.openxmlformats.org/officeDocument/2006/relationships/tags" Target="../tags/tag81.xml"/></Relationships>
</file>

<file path=ppt/slides/_rels/slide12.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6" Type="http://schemas.openxmlformats.org/officeDocument/2006/relationships/image" Target="../media/image12.jpeg"/><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notesSlide" Target="../notesSlides/notesSlide12.xml"/><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notesSlide" Target="../notesSlides/notesSlide13.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slideLayout" Target="../slideLayouts/slideLayout13.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image" Target="../media/image13.jpeg"/></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tags" Target="../tags/tag108.xml"/><Relationship Id="rId7" Type="http://schemas.openxmlformats.org/officeDocument/2006/relationships/notesSlide" Target="../notesSlides/notesSlide14.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slideLayout" Target="../slideLayouts/slideLayout21.xml"/><Relationship Id="rId5" Type="http://schemas.openxmlformats.org/officeDocument/2006/relationships/tags" Target="../tags/tag110.xml"/><Relationship Id="rId4" Type="http://schemas.openxmlformats.org/officeDocument/2006/relationships/tags" Target="../tags/tag109.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8.xml"/><Relationship Id="rId7"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image" Target="../media/image4.jpg"/></Relationships>
</file>

<file path=ppt/slides/_rels/slide3.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hyperlink" Target="https://pxhere.com/fr/photo/767138" TargetMode="Externa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5.jpg"/><Relationship Id="rId5" Type="http://schemas.openxmlformats.org/officeDocument/2006/relationships/tags" Target="../tags/tag16.xml"/><Relationship Id="rId10" Type="http://schemas.openxmlformats.org/officeDocument/2006/relationships/notesSlide" Target="../notesSlides/notesSlide3.xml"/><Relationship Id="rId4" Type="http://schemas.openxmlformats.org/officeDocument/2006/relationships/tags" Target="../tags/tag15.xml"/><Relationship Id="rId9"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notesSlide" Target="../notesSlides/notesSlide4.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slideLayout" Target="../slideLayouts/slideLayout4.xml"/><Relationship Id="rId2" Type="http://schemas.openxmlformats.org/officeDocument/2006/relationships/tags" Target="../tags/tag21.xml"/><Relationship Id="rId16" Type="http://schemas.openxmlformats.org/officeDocument/2006/relationships/hyperlink" Target="https://creativecommons.org/licenses/by-nc-nd/3.0/" TargetMode="Externa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hyperlink" Target="https://grassemat.info/evenements/2023-12-20/notre-retrospective-2023-le-23-mars-2023" TargetMode="Externa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image" Target="../media/image6.jpeg"/><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notesSlide" Target="../notesSlides/notesSlide5.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slideLayout" Target="../slideLayouts/slideLayout4.xml"/><Relationship Id="rId5" Type="http://schemas.openxmlformats.org/officeDocument/2006/relationships/tags" Target="../tags/tag35.xml"/><Relationship Id="rId15" Type="http://schemas.openxmlformats.org/officeDocument/2006/relationships/hyperlink" Target="https://creativecommons.org/licenses/by-nc-nd/3.0/" TargetMode="External"/><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hyperlink" Target="https://grassemat.info/evenements/2023-12-20/notre-retrospective-2023-le-23-mars-2023" TargetMode="Externa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7.jp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6.xml"/><Relationship Id="rId5" Type="http://schemas.openxmlformats.org/officeDocument/2006/relationships/slideLayout" Target="../slideLayouts/slideLayout6.xml"/><Relationship Id="rId4" Type="http://schemas.openxmlformats.org/officeDocument/2006/relationships/tags" Target="../tags/tag4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10" Type="http://schemas.openxmlformats.org/officeDocument/2006/relationships/image" Target="../media/image8.jpeg"/><Relationship Id="rId4" Type="http://schemas.openxmlformats.org/officeDocument/2006/relationships/tags" Target="../tags/tag48.xml"/><Relationship Id="rId9"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54.xml"/><Relationship Id="rId7" Type="http://schemas.openxmlformats.org/officeDocument/2006/relationships/slideLayout" Target="../slideLayouts/slideLayout7.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tags" Target="../tags/tag65.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9.jpg"/><Relationship Id="rId5" Type="http://schemas.openxmlformats.org/officeDocument/2006/relationships/tags" Target="../tags/tag62.xml"/><Relationship Id="rId10" Type="http://schemas.openxmlformats.org/officeDocument/2006/relationships/notesSlide" Target="../notesSlides/notesSlide9.xml"/><Relationship Id="rId4" Type="http://schemas.openxmlformats.org/officeDocument/2006/relationships/tags" Target="../tags/tag61.xml"/><Relationship Id="rId9"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image 5" descr="Un gros plan sur l’herbe verte&#10;">
            <a:extLst>
              <a:ext uri="{FF2B5EF4-FFF2-40B4-BE49-F238E27FC236}">
                <a16:creationId xmlns:a16="http://schemas.microsoft.com/office/drawing/2014/main" id="{2A7E6CAB-B5FF-46B8-964A-7A01020AAB15}"/>
              </a:ext>
            </a:extLst>
          </p:cNvPr>
          <p:cNvPicPr>
            <a:picLocks noGrp="1" noChangeAspect="1"/>
          </p:cNvPicPr>
          <p:nvPr>
            <p:ph type="pic" sz="quarter" idx="10"/>
            <p:custDataLst>
              <p:tags r:id="rId1"/>
            </p:custDataLst>
          </p:nvPr>
        </p:nvPicPr>
        <p:blipFill rotWithShape="1">
          <a:blip r:embed="rId8" cstate="screen">
            <a:extLst>
              <a:ext uri="{28A0092B-C50C-407E-A947-70E740481C1C}">
                <a14:useLocalDpi xmlns:a14="http://schemas.microsoft.com/office/drawing/2010/main" val="0"/>
              </a:ext>
            </a:extLst>
          </a:blip>
          <a:srcRect/>
          <a:stretch/>
        </p:blipFill>
        <p:spPr>
          <a:xfrm>
            <a:off x="0" y="0"/>
            <a:ext cx="12192000" cy="6858000"/>
          </a:xfrm>
        </p:spPr>
      </p:pic>
      <p:sp>
        <p:nvSpPr>
          <p:cNvPr id="7" name="Titre 6">
            <a:extLst>
              <a:ext uri="{FF2B5EF4-FFF2-40B4-BE49-F238E27FC236}">
                <a16:creationId xmlns:a16="http://schemas.microsoft.com/office/drawing/2014/main" id="{CF45A9EB-00FC-4DE7-8041-09649EF9B9B6}"/>
              </a:ext>
            </a:extLst>
          </p:cNvPr>
          <p:cNvSpPr>
            <a:spLocks noGrp="1"/>
          </p:cNvSpPr>
          <p:nvPr>
            <p:ph type="title"/>
            <p:custDataLst>
              <p:tags r:id="rId2"/>
            </p:custDataLst>
          </p:nvPr>
        </p:nvSpPr>
        <p:spPr>
          <a:xfrm>
            <a:off x="0" y="867747"/>
            <a:ext cx="12192000" cy="2469317"/>
          </a:xfrm>
        </p:spPr>
        <p:txBody>
          <a:bodyPr rtlCol="0"/>
          <a:lstStyle/>
          <a:p>
            <a:pPr rtl="0"/>
            <a:r>
              <a:rPr lang="fr-CA" sz="5100" dirty="0"/>
              <a:t>Tout savoir sur la </a:t>
            </a:r>
            <a:br>
              <a:rPr lang="fr-CA" sz="5100" dirty="0"/>
            </a:br>
            <a:r>
              <a:rPr lang="fr-CA" sz="5100" dirty="0"/>
              <a:t>collecte des matières </a:t>
            </a:r>
            <a:br>
              <a:rPr lang="fr-CA" sz="5100" dirty="0"/>
            </a:br>
            <a:r>
              <a:rPr lang="fr-CA" sz="5100" dirty="0"/>
              <a:t>putrescibles </a:t>
            </a:r>
          </a:p>
        </p:txBody>
      </p:sp>
      <p:sp>
        <p:nvSpPr>
          <p:cNvPr id="14" name="Espace réservé du texte 13">
            <a:extLst>
              <a:ext uri="{FF2B5EF4-FFF2-40B4-BE49-F238E27FC236}">
                <a16:creationId xmlns:a16="http://schemas.microsoft.com/office/drawing/2014/main" id="{ECE1E739-E339-4FB6-A10E-22AB1A0D782B}"/>
              </a:ext>
            </a:extLst>
          </p:cNvPr>
          <p:cNvSpPr>
            <a:spLocks noGrp="1"/>
          </p:cNvSpPr>
          <p:nvPr>
            <p:ph type="body" sz="quarter" idx="12"/>
            <p:custDataLst>
              <p:tags r:id="rId3"/>
            </p:custDataLst>
          </p:nvPr>
        </p:nvSpPr>
        <p:spPr>
          <a:xfrm>
            <a:off x="0" y="4848623"/>
            <a:ext cx="12192000" cy="1141630"/>
          </a:xfrm>
        </p:spPr>
        <p:txBody>
          <a:bodyPr rtlCol="0"/>
          <a:lstStyle/>
          <a:p>
            <a:pPr rtl="0"/>
            <a:r>
              <a:rPr lang="fr-CA" dirty="0"/>
              <a:t>SÉANCE D’INFORMATION AUX CITOYENS</a:t>
            </a:r>
          </a:p>
          <a:p>
            <a:pPr rtl="0"/>
            <a:r>
              <a:rPr lang="fr-CA" dirty="0"/>
              <a:t>MAI 2024</a:t>
            </a:r>
          </a:p>
        </p:txBody>
      </p:sp>
      <p:sp>
        <p:nvSpPr>
          <p:cNvPr id="12" name="Rectangle 11">
            <a:extLst>
              <a:ext uri="{FF2B5EF4-FFF2-40B4-BE49-F238E27FC236}">
                <a16:creationId xmlns:a16="http://schemas.microsoft.com/office/drawing/2014/main" id="{619D1BA2-3111-4E03-81E3-0D0F9BA3676D}"/>
              </a:ext>
              <a:ext uri="{C183D7F6-B498-43B3-948B-1728B52AA6E4}">
                <adec:decorative xmlns:adec="http://schemas.microsoft.com/office/drawing/2017/decorative" val="1"/>
              </a:ext>
            </a:extLst>
          </p:cNvPr>
          <p:cNvSpPr/>
          <p:nvPr>
            <p:custDataLst>
              <p:tags r:id="rId4"/>
            </p:custDataLst>
          </p:nvPr>
        </p:nvSpPr>
        <p:spPr>
          <a:xfrm>
            <a:off x="0" y="-761861"/>
            <a:ext cx="12192000" cy="761861"/>
          </a:xfrm>
          <a:prstGeom prst="rect">
            <a:avLst/>
          </a:prstGeom>
          <a:solidFill>
            <a:schemeClr val="accent4">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25" name="Rectangle 24">
            <a:extLst>
              <a:ext uri="{FF2B5EF4-FFF2-40B4-BE49-F238E27FC236}">
                <a16:creationId xmlns:a16="http://schemas.microsoft.com/office/drawing/2014/main" id="{995DD68C-FEB8-4CF6-883B-1CA9912E417D}"/>
              </a:ext>
              <a:ext uri="{C183D7F6-B498-43B3-948B-1728B52AA6E4}">
                <adec:decorative xmlns:adec="http://schemas.microsoft.com/office/drawing/2017/decorative" val="1"/>
              </a:ext>
            </a:extLst>
          </p:cNvPr>
          <p:cNvSpPr/>
          <p:nvPr>
            <p:custDataLst>
              <p:tags r:id="rId5"/>
            </p:custDataLst>
          </p:nvPr>
        </p:nvSpPr>
        <p:spPr>
          <a:xfrm>
            <a:off x="1371600" y="1511559"/>
            <a:ext cx="9629192" cy="427342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Tree>
    <p:extLst>
      <p:ext uri="{BB962C8B-B14F-4D97-AF65-F5344CB8AC3E}">
        <p14:creationId xmlns:p14="http://schemas.microsoft.com/office/powerpoint/2010/main" val="2583275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22">
            <a:extLst>
              <a:ext uri="{FF2B5EF4-FFF2-40B4-BE49-F238E27FC236}">
                <a16:creationId xmlns:a16="http://schemas.microsoft.com/office/drawing/2014/main" id="{5BCCD6C8-F91D-4A81-8513-B31078BBC009}"/>
              </a:ext>
            </a:extLst>
          </p:cNvPr>
          <p:cNvSpPr>
            <a:spLocks noGrp="1"/>
          </p:cNvSpPr>
          <p:nvPr>
            <p:ph type="title"/>
            <p:custDataLst>
              <p:tags r:id="rId1"/>
            </p:custDataLst>
          </p:nvPr>
        </p:nvSpPr>
        <p:spPr>
          <a:xfrm>
            <a:off x="808382" y="422661"/>
            <a:ext cx="5200532" cy="720399"/>
          </a:xfrm>
        </p:spPr>
        <p:txBody>
          <a:bodyPr rtlCol="0"/>
          <a:lstStyle/>
          <a:p>
            <a:pPr rtl="0"/>
            <a:r>
              <a:rPr lang="fr-CA" dirty="0"/>
              <a:t>COMMENT PLACER LES MATIÈRES DANS LE BAC ?</a:t>
            </a:r>
          </a:p>
        </p:txBody>
      </p:sp>
      <p:sp>
        <p:nvSpPr>
          <p:cNvPr id="62" name="Espace réservé du texte 61">
            <a:extLst>
              <a:ext uri="{FF2B5EF4-FFF2-40B4-BE49-F238E27FC236}">
                <a16:creationId xmlns:a16="http://schemas.microsoft.com/office/drawing/2014/main" id="{F0E231FA-A4C7-4627-A14C-74DA402FD943}"/>
              </a:ext>
            </a:extLst>
          </p:cNvPr>
          <p:cNvSpPr>
            <a:spLocks noGrp="1"/>
          </p:cNvSpPr>
          <p:nvPr>
            <p:ph type="body" sz="quarter" idx="12"/>
            <p:custDataLst>
              <p:tags r:id="rId2"/>
            </p:custDataLst>
          </p:nvPr>
        </p:nvSpPr>
        <p:spPr>
          <a:xfrm>
            <a:off x="875058" y="1199678"/>
            <a:ext cx="4659598" cy="614850"/>
          </a:xfrm>
        </p:spPr>
        <p:txBody>
          <a:bodyPr rtlCol="0"/>
          <a:lstStyle/>
          <a:p>
            <a:pPr rtl="0"/>
            <a:r>
              <a:rPr lang="fr-CA" sz="1200" dirty="0">
                <a:latin typeface="Baskerville Old Face" panose="02020602080505020303" pitchFamily="18" charset="0"/>
                <a:cs typeface="AngsanaUPC" panose="020B0502040204020203" pitchFamily="18" charset="-34"/>
              </a:rPr>
              <a:t>POUR LIMITER LES MAUVAISES ODEURS ET LES LARVES DE MOUCHES</a:t>
            </a:r>
          </a:p>
        </p:txBody>
      </p:sp>
      <p:sp>
        <p:nvSpPr>
          <p:cNvPr id="99" name="Espace réservé au texte 98">
            <a:extLst>
              <a:ext uri="{FF2B5EF4-FFF2-40B4-BE49-F238E27FC236}">
                <a16:creationId xmlns:a16="http://schemas.microsoft.com/office/drawing/2014/main" id="{5355A1F3-1DF5-4754-82C7-DBE14DBFAC9A}"/>
              </a:ext>
            </a:extLst>
          </p:cNvPr>
          <p:cNvSpPr>
            <a:spLocks noGrp="1"/>
          </p:cNvSpPr>
          <p:nvPr>
            <p:ph type="body" sz="quarter" idx="17"/>
            <p:custDataLst>
              <p:tags r:id="rId3"/>
            </p:custDataLst>
          </p:nvPr>
        </p:nvSpPr>
        <p:spPr>
          <a:xfrm>
            <a:off x="722942" y="1862053"/>
            <a:ext cx="5313589" cy="2199354"/>
          </a:xfrm>
        </p:spPr>
        <p:txBody>
          <a:bodyPr rtlCol="0"/>
          <a:lstStyle/>
          <a:p>
            <a:r>
              <a:rPr lang="fr-CA" dirty="0">
                <a:latin typeface="Baskerville Old Face" panose="02020602080505020303" pitchFamily="18" charset="0"/>
                <a:cs typeface="AngsanaUPC" panose="020B0502040204020203" pitchFamily="18" charset="-34"/>
              </a:rPr>
              <a:t>En vrac, avec ou sans papier ou carton au fond du bac;</a:t>
            </a:r>
          </a:p>
          <a:p>
            <a:pPr marL="174625" indent="-174625" defTabSz="180975">
              <a:buFont typeface="Courier New" panose="02070309020205020404" pitchFamily="49" charset="0"/>
              <a:buChar char="o"/>
              <a:tabLst>
                <a:tab pos="87313" algn="l"/>
                <a:tab pos="273050" algn="l"/>
              </a:tabLst>
            </a:pPr>
            <a:r>
              <a:rPr lang="fr-CA" dirty="0">
                <a:latin typeface="Baskerville Old Face" panose="02020602080505020303" pitchFamily="18" charset="0"/>
                <a:cs typeface="AngsanaUPC" panose="020B0502040204020203" pitchFamily="18" charset="-34"/>
              </a:rPr>
              <a:t>	dans un sac de papier</a:t>
            </a:r>
          </a:p>
          <a:p>
            <a:pPr marL="285750" indent="-285750">
              <a:buFont typeface="Courier New" panose="02070309020205020404" pitchFamily="49" charset="0"/>
              <a:buChar char="o"/>
            </a:pPr>
            <a:r>
              <a:rPr lang="fr-CA" dirty="0">
                <a:latin typeface="Baskerville Old Face" panose="02020602080505020303" pitchFamily="18" charset="0"/>
                <a:cs typeface="AngsanaUPC" panose="020B0502040204020203" pitchFamily="18" charset="-34"/>
              </a:rPr>
              <a:t>Enveloppés dans du papier journal</a:t>
            </a:r>
          </a:p>
          <a:p>
            <a:pPr marL="285750" indent="-285750">
              <a:buFont typeface="Courier New" panose="02070309020205020404" pitchFamily="49" charset="0"/>
              <a:buChar char="o"/>
            </a:pPr>
            <a:r>
              <a:rPr lang="fr-CA" dirty="0">
                <a:latin typeface="Baskerville Old Face" panose="02020602080505020303" pitchFamily="18" charset="0"/>
                <a:cs typeface="AngsanaUPC" panose="020B0502040204020203" pitchFamily="18" charset="-34"/>
              </a:rPr>
              <a:t>Recouvrir de papier ou de feuilles à chaque dépôt </a:t>
            </a:r>
          </a:p>
        </p:txBody>
      </p:sp>
      <p:sp>
        <p:nvSpPr>
          <p:cNvPr id="101" name="Espace réservé du texte 100">
            <a:extLst>
              <a:ext uri="{FF2B5EF4-FFF2-40B4-BE49-F238E27FC236}">
                <a16:creationId xmlns:a16="http://schemas.microsoft.com/office/drawing/2014/main" id="{E67B7AF0-52AF-488F-990C-DB132A565BAD}"/>
              </a:ext>
            </a:extLst>
          </p:cNvPr>
          <p:cNvSpPr>
            <a:spLocks noGrp="1"/>
          </p:cNvSpPr>
          <p:nvPr>
            <p:ph type="body" sz="quarter" idx="19"/>
            <p:custDataLst>
              <p:tags r:id="rId4"/>
            </p:custDataLst>
          </p:nvPr>
        </p:nvSpPr>
        <p:spPr>
          <a:xfrm>
            <a:off x="808382" y="3808156"/>
            <a:ext cx="4880506" cy="1017102"/>
          </a:xfrm>
        </p:spPr>
        <p:txBody>
          <a:bodyPr rtlCol="0"/>
          <a:lstStyle/>
          <a:p>
            <a:pPr rtl="0"/>
            <a:r>
              <a:rPr lang="fr-CA" sz="1800" dirty="0">
                <a:latin typeface="Baskerville Old Face" panose="02020602080505020303" pitchFamily="18" charset="0"/>
                <a:cs typeface="AngsanaUPC" panose="020B0502040204020203" pitchFamily="18" charset="-34"/>
              </a:rPr>
              <a:t>PLUS ON EMBALLE, MOINS ON LAVE!</a:t>
            </a:r>
          </a:p>
        </p:txBody>
      </p:sp>
      <p:pic>
        <p:nvPicPr>
          <p:cNvPr id="18" name="Espace réservé à l’image 17" descr="Image contenant une plante, un légume&#10;">
            <a:extLst>
              <a:ext uri="{FF2B5EF4-FFF2-40B4-BE49-F238E27FC236}">
                <a16:creationId xmlns:a16="http://schemas.microsoft.com/office/drawing/2014/main" id="{A5E3392C-C6EB-4B0C-B644-CBD1E6A34420}"/>
              </a:ext>
            </a:extLst>
          </p:cNvPr>
          <p:cNvPicPr>
            <a:picLocks noGrp="1" noChangeAspect="1"/>
          </p:cNvPicPr>
          <p:nvPr>
            <p:ph type="pic" sz="quarter" idx="10"/>
            <p:custDataLst>
              <p:tags r:id="rId5"/>
            </p:custDataLst>
          </p:nvPr>
        </p:nvPicPr>
        <p:blipFill rotWithShape="1">
          <a:blip r:embed="rId10" cstate="screen">
            <a:extLst>
              <a:ext uri="{28A0092B-C50C-407E-A947-70E740481C1C}">
                <a14:useLocalDpi xmlns:a14="http://schemas.microsoft.com/office/drawing/2010/main" val="0"/>
              </a:ext>
            </a:extLst>
          </a:blip>
          <a:srcRect/>
          <a:stretch/>
        </p:blipFill>
        <p:spPr>
          <a:xfrm>
            <a:off x="6384174" y="0"/>
            <a:ext cx="5807825" cy="6858000"/>
          </a:xfrm>
        </p:spPr>
      </p:pic>
      <p:sp>
        <p:nvSpPr>
          <p:cNvPr id="22" name="Espace réservé du numéro de diapositive 21">
            <a:extLst>
              <a:ext uri="{FF2B5EF4-FFF2-40B4-BE49-F238E27FC236}">
                <a16:creationId xmlns:a16="http://schemas.microsoft.com/office/drawing/2014/main" id="{071C9AA2-1CCA-4329-B67C-08356C3C3CBC}"/>
              </a:ext>
            </a:extLst>
          </p:cNvPr>
          <p:cNvSpPr>
            <a:spLocks noGrp="1"/>
          </p:cNvSpPr>
          <p:nvPr>
            <p:ph type="sldNum" sz="quarter" idx="4"/>
            <p:custDataLst>
              <p:tags r:id="rId6"/>
            </p:custDataLst>
          </p:nvPr>
        </p:nvSpPr>
        <p:spPr>
          <a:xfrm>
            <a:off x="9707188" y="6248018"/>
            <a:ext cx="2495699" cy="620866"/>
          </a:xfrm>
        </p:spPr>
        <p:txBody>
          <a:bodyPr rtlCol="0"/>
          <a:lstStyle/>
          <a:p>
            <a:pPr rtl="0"/>
            <a:fld id="{EA87306C-81BA-4795-A5CA-9392456A8C1E}" type="slidenum">
              <a:rPr lang="fr-CA" smtClean="0"/>
              <a:pPr rtl="0"/>
              <a:t>10</a:t>
            </a:fld>
            <a:endParaRPr lang="fr-CA"/>
          </a:p>
        </p:txBody>
      </p:sp>
      <p:sp>
        <p:nvSpPr>
          <p:cNvPr id="8" name="Espace réservé du texte 100">
            <a:extLst>
              <a:ext uri="{FF2B5EF4-FFF2-40B4-BE49-F238E27FC236}">
                <a16:creationId xmlns:a16="http://schemas.microsoft.com/office/drawing/2014/main" id="{AC23D5A1-AA9E-20B5-EBA6-DACCA04DB708}"/>
              </a:ext>
            </a:extLst>
          </p:cNvPr>
          <p:cNvSpPr txBox="1">
            <a:spLocks/>
          </p:cNvSpPr>
          <p:nvPr>
            <p:custDataLst>
              <p:tags r:id="rId7"/>
            </p:custDataLst>
          </p:nvPr>
        </p:nvSpPr>
        <p:spPr>
          <a:xfrm>
            <a:off x="808382" y="4872783"/>
            <a:ext cx="4880506" cy="1017102"/>
          </a:xfrm>
          <a:prstGeom prst="rect">
            <a:avLst/>
          </a:prstGeom>
        </p:spPr>
        <p:txBody>
          <a:bodyPr rtlCol="0" anchor="t"/>
          <a:lstStyle>
            <a:lvl1pPr marL="0" indent="0" algn="l" defTabSz="914400" rtl="0" eaLnBrk="1" latinLnBrk="0" hangingPunct="1">
              <a:lnSpc>
                <a:spcPct val="125000"/>
              </a:lnSpc>
              <a:spcBef>
                <a:spcPts val="0"/>
              </a:spcBef>
              <a:buFont typeface="Arial" panose="020B0604020202020204" pitchFamily="34" charset="0"/>
              <a:buNone/>
              <a:defRPr sz="1600" kern="1200" cap="none" spc="1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800" dirty="0">
                <a:latin typeface="Baskerville Old Face" panose="02020602080505020303" pitchFamily="18" charset="0"/>
                <a:cs typeface="AngsanaUPC" panose="020B0502040204020203" pitchFamily="18" charset="-34"/>
              </a:rPr>
              <a:t>AUCUN SAC DE PLASTIQUE, SAUF LES SACS COMPOSTABLES</a:t>
            </a:r>
          </a:p>
        </p:txBody>
      </p:sp>
    </p:spTree>
    <p:extLst>
      <p:ext uri="{BB962C8B-B14F-4D97-AF65-F5344CB8AC3E}">
        <p14:creationId xmlns:p14="http://schemas.microsoft.com/office/powerpoint/2010/main" val="2316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re 41">
            <a:extLst>
              <a:ext uri="{FF2B5EF4-FFF2-40B4-BE49-F238E27FC236}">
                <a16:creationId xmlns:a16="http://schemas.microsoft.com/office/drawing/2014/main" id="{2BE5B953-EF9F-4041-99DD-A612D068CA20}"/>
              </a:ext>
            </a:extLst>
          </p:cNvPr>
          <p:cNvSpPr>
            <a:spLocks noGrp="1"/>
          </p:cNvSpPr>
          <p:nvPr>
            <p:ph type="title"/>
            <p:custDataLst>
              <p:tags r:id="rId1"/>
            </p:custDataLst>
          </p:nvPr>
        </p:nvSpPr>
        <p:spPr>
          <a:xfrm>
            <a:off x="3233057" y="698523"/>
            <a:ext cx="5715000" cy="469089"/>
          </a:xfrm>
        </p:spPr>
        <p:txBody>
          <a:bodyPr rtlCol="0"/>
          <a:lstStyle/>
          <a:p>
            <a:pPr rtl="0"/>
            <a:r>
              <a:rPr lang="fr-CA" dirty="0"/>
              <a:t>TRUCS ET ASTUCES </a:t>
            </a:r>
          </a:p>
        </p:txBody>
      </p:sp>
      <p:sp>
        <p:nvSpPr>
          <p:cNvPr id="39" name="Espace réservé au texte 38">
            <a:extLst>
              <a:ext uri="{FF2B5EF4-FFF2-40B4-BE49-F238E27FC236}">
                <a16:creationId xmlns:a16="http://schemas.microsoft.com/office/drawing/2014/main" id="{527B65DB-B329-4F74-8E21-BB9F010D9221}"/>
              </a:ext>
            </a:extLst>
          </p:cNvPr>
          <p:cNvSpPr>
            <a:spLocks noGrp="1"/>
          </p:cNvSpPr>
          <p:nvPr>
            <p:ph type="body" sz="quarter" idx="16"/>
            <p:custDataLst>
              <p:tags r:id="rId2"/>
            </p:custDataLst>
          </p:nvPr>
        </p:nvSpPr>
        <p:spPr>
          <a:xfrm>
            <a:off x="838200" y="1450865"/>
            <a:ext cx="2266544" cy="863491"/>
          </a:xfrm>
        </p:spPr>
        <p:txBody>
          <a:bodyPr rtlCol="0"/>
          <a:lstStyle/>
          <a:p>
            <a:pPr rtl="0"/>
            <a:r>
              <a:rPr lang="fr-CA" dirty="0"/>
              <a:t>1. </a:t>
            </a:r>
            <a:r>
              <a:rPr lang="fr-CA" sz="1200" cap="none" dirty="0">
                <a:solidFill>
                  <a:schemeClr val="tx1"/>
                </a:solidFill>
                <a:latin typeface="Baskerville Old Face" panose="02020602080505020303" pitchFamily="18" charset="0"/>
                <a:cs typeface="AngsanaUPC" panose="020B0502040204020203" pitchFamily="18" charset="-34"/>
              </a:rPr>
              <a:t>Geler les matières qui pourraient dégager des odeurs</a:t>
            </a:r>
          </a:p>
        </p:txBody>
      </p:sp>
      <p:sp>
        <p:nvSpPr>
          <p:cNvPr id="37" name="Espace réservé du texte 36">
            <a:extLst>
              <a:ext uri="{FF2B5EF4-FFF2-40B4-BE49-F238E27FC236}">
                <a16:creationId xmlns:a16="http://schemas.microsoft.com/office/drawing/2014/main" id="{71CDE1A5-3814-4B55-93C4-8A6EA3982E73}"/>
              </a:ext>
            </a:extLst>
          </p:cNvPr>
          <p:cNvSpPr>
            <a:spLocks noGrp="1"/>
          </p:cNvSpPr>
          <p:nvPr>
            <p:ph type="body" sz="quarter" idx="12"/>
            <p:custDataLst>
              <p:tags r:id="rId3"/>
            </p:custDataLst>
          </p:nvPr>
        </p:nvSpPr>
        <p:spPr>
          <a:xfrm>
            <a:off x="410183" y="2414615"/>
            <a:ext cx="2939143" cy="839201"/>
          </a:xfrm>
        </p:spPr>
        <p:txBody>
          <a:bodyPr rtlCol="0"/>
          <a:lstStyle/>
          <a:p>
            <a:pPr rtl="0"/>
            <a:r>
              <a:rPr lang="fr-CA" sz="1200" dirty="0">
                <a:latin typeface="Baskerville Old Face" panose="02020602080505020303" pitchFamily="18" charset="0"/>
                <a:cs typeface="AngsanaUPC" panose="020B0502040204020203" pitchFamily="18" charset="-34"/>
              </a:rPr>
              <a:t>C’est vraiment LE MEILLEUR truc !</a:t>
            </a:r>
          </a:p>
        </p:txBody>
      </p:sp>
      <p:sp>
        <p:nvSpPr>
          <p:cNvPr id="90" name="Espace réservé du texte 89">
            <a:extLst>
              <a:ext uri="{FF2B5EF4-FFF2-40B4-BE49-F238E27FC236}">
                <a16:creationId xmlns:a16="http://schemas.microsoft.com/office/drawing/2014/main" id="{F6CA8238-A816-473B-A76E-0EF3D09360C6}"/>
              </a:ext>
            </a:extLst>
          </p:cNvPr>
          <p:cNvSpPr>
            <a:spLocks noGrp="1"/>
          </p:cNvSpPr>
          <p:nvPr>
            <p:ph type="body" sz="quarter" idx="19"/>
            <p:custDataLst>
              <p:tags r:id="rId4"/>
            </p:custDataLst>
          </p:nvPr>
        </p:nvSpPr>
        <p:spPr>
          <a:xfrm>
            <a:off x="3777343" y="1421682"/>
            <a:ext cx="2400031" cy="863491"/>
          </a:xfrm>
        </p:spPr>
        <p:txBody>
          <a:bodyPr rtlCol="0"/>
          <a:lstStyle/>
          <a:p>
            <a:pPr rtl="0"/>
            <a:r>
              <a:rPr lang="fr-CA" dirty="0"/>
              <a:t>2. </a:t>
            </a:r>
            <a:r>
              <a:rPr lang="fr-CA" sz="1200" cap="none" dirty="0">
                <a:solidFill>
                  <a:schemeClr val="tx1"/>
                </a:solidFill>
                <a:latin typeface="Baskerville Old Face" panose="02020602080505020303" pitchFamily="18" charset="0"/>
                <a:cs typeface="AngsanaUPC" panose="020B0502040204020203" pitchFamily="18" charset="-34"/>
              </a:rPr>
              <a:t>Emballe les matières</a:t>
            </a:r>
          </a:p>
        </p:txBody>
      </p:sp>
      <p:sp>
        <p:nvSpPr>
          <p:cNvPr id="89" name="Espace réservé au texte 88">
            <a:extLst>
              <a:ext uri="{FF2B5EF4-FFF2-40B4-BE49-F238E27FC236}">
                <a16:creationId xmlns:a16="http://schemas.microsoft.com/office/drawing/2014/main" id="{E5A46631-16AA-4D6B-9733-48F9BFBDE600}"/>
              </a:ext>
            </a:extLst>
          </p:cNvPr>
          <p:cNvSpPr>
            <a:spLocks noGrp="1"/>
          </p:cNvSpPr>
          <p:nvPr>
            <p:ph type="body" sz="quarter" idx="18"/>
            <p:custDataLst>
              <p:tags r:id="rId5"/>
            </p:custDataLst>
          </p:nvPr>
        </p:nvSpPr>
        <p:spPr>
          <a:xfrm>
            <a:off x="3491023" y="2428659"/>
            <a:ext cx="2939143" cy="738263"/>
          </a:xfrm>
        </p:spPr>
        <p:txBody>
          <a:bodyPr rtlCol="0"/>
          <a:lstStyle/>
          <a:p>
            <a:pPr rtl="0"/>
            <a:r>
              <a:rPr lang="fr-CA" sz="1200" dirty="0">
                <a:latin typeface="Baskerville Old Face" panose="02020602080505020303" pitchFamily="18" charset="0"/>
                <a:cs typeface="AngsanaUPC" panose="020B0502040204020203" pitchFamily="18" charset="-34"/>
              </a:rPr>
              <a:t>Plus on emballe, moins on lave !</a:t>
            </a:r>
          </a:p>
        </p:txBody>
      </p:sp>
      <p:sp>
        <p:nvSpPr>
          <p:cNvPr id="111" name="Espace réservé au texte 110">
            <a:extLst>
              <a:ext uri="{FF2B5EF4-FFF2-40B4-BE49-F238E27FC236}">
                <a16:creationId xmlns:a16="http://schemas.microsoft.com/office/drawing/2014/main" id="{E1D1694F-C738-4BCD-9E96-EE9975000D4C}"/>
              </a:ext>
            </a:extLst>
          </p:cNvPr>
          <p:cNvSpPr>
            <a:spLocks noGrp="1"/>
          </p:cNvSpPr>
          <p:nvPr>
            <p:ph type="body" sz="quarter" idx="21"/>
            <p:custDataLst>
              <p:tags r:id="rId6"/>
            </p:custDataLst>
          </p:nvPr>
        </p:nvSpPr>
        <p:spPr>
          <a:xfrm>
            <a:off x="6571862" y="2428660"/>
            <a:ext cx="5140239" cy="2464354"/>
          </a:xfrm>
        </p:spPr>
        <p:txBody>
          <a:bodyPr rtlCol="0"/>
          <a:lstStyle/>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Sortir son bac a chaque collecte;</a:t>
            </a:r>
          </a:p>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Entreposer son bac le plus possible a l’ombre;</a:t>
            </a:r>
          </a:p>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Rincer le bac suite a chaque collecte avec parfois un peu de vinaigre;</a:t>
            </a:r>
          </a:p>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Envelopper les matières;</a:t>
            </a:r>
          </a:p>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Y mettre les résidus verts et congeler viandes et poissons jusqu’au matin de la collecte;</a:t>
            </a:r>
          </a:p>
          <a:p>
            <a:pPr marL="285750" indent="-285750" algn="just" rtl="0">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Recouvrir les viandes et poissons avec des couches de matériaux secs (feuilles mortes, papier, journal, etc.);</a:t>
            </a:r>
          </a:p>
          <a:p>
            <a:pPr marL="285750" indent="-285750" rtl="0">
              <a:buFont typeface="Wingdings" panose="05000000000000000000" pitchFamily="2" charset="2"/>
              <a:buChar char="Ø"/>
            </a:pPr>
            <a:endParaRPr lang="fr-CA" dirty="0"/>
          </a:p>
        </p:txBody>
      </p:sp>
      <p:pic>
        <p:nvPicPr>
          <p:cNvPr id="23" name="Espace réservé à l’image 22" descr="Image contenant une plante, de l’herbe">
            <a:extLst>
              <a:ext uri="{FF2B5EF4-FFF2-40B4-BE49-F238E27FC236}">
                <a16:creationId xmlns:a16="http://schemas.microsoft.com/office/drawing/2014/main" id="{2C4E5530-CABD-4A85-83DA-8368360A3E1C}"/>
              </a:ext>
            </a:extLst>
          </p:cNvPr>
          <p:cNvPicPr>
            <a:picLocks noGrp="1" noChangeAspect="1"/>
          </p:cNvPicPr>
          <p:nvPr>
            <p:ph type="pic" sz="quarter" idx="14"/>
            <p:custDataLst>
              <p:tags r:id="rId7"/>
            </p:custDataLst>
          </p:nvPr>
        </p:nvPicPr>
        <p:blipFill rotWithShape="1">
          <a:blip r:embed="rId12" cstate="screen">
            <a:extLst>
              <a:ext uri="{28A0092B-C50C-407E-A947-70E740481C1C}">
                <a14:useLocalDpi xmlns:a14="http://schemas.microsoft.com/office/drawing/2010/main" val="0"/>
              </a:ext>
            </a:extLst>
          </a:blip>
          <a:srcRect/>
          <a:stretch/>
        </p:blipFill>
        <p:spPr>
          <a:xfrm>
            <a:off x="0" y="4649822"/>
            <a:ext cx="12191999" cy="2208178"/>
          </a:xfrm>
        </p:spPr>
      </p:pic>
      <p:sp>
        <p:nvSpPr>
          <p:cNvPr id="16" name="Espace réservé de la diapositive 15">
            <a:extLst>
              <a:ext uri="{FF2B5EF4-FFF2-40B4-BE49-F238E27FC236}">
                <a16:creationId xmlns:a16="http://schemas.microsoft.com/office/drawing/2014/main" id="{B4B869B9-27B2-49B6-8155-82C866DB1AD1}"/>
              </a:ext>
            </a:extLst>
          </p:cNvPr>
          <p:cNvSpPr>
            <a:spLocks noGrp="1"/>
          </p:cNvSpPr>
          <p:nvPr>
            <p:ph type="sldNum" sz="quarter" idx="4"/>
            <p:custDataLst>
              <p:tags r:id="rId8"/>
            </p:custDataLst>
          </p:nvPr>
        </p:nvSpPr>
        <p:spPr>
          <a:xfrm>
            <a:off x="8610600" y="6356350"/>
            <a:ext cx="2743200" cy="365125"/>
          </a:xfrm>
        </p:spPr>
        <p:txBody>
          <a:bodyPr rtlCol="0"/>
          <a:lstStyle/>
          <a:p>
            <a:pPr rtl="0"/>
            <a:fld id="{EA87306C-81BA-4795-A5CA-9392456A8C1E}" type="slidenum">
              <a:rPr lang="fr-CA" smtClean="0"/>
              <a:pPr rtl="0"/>
              <a:t>11</a:t>
            </a:fld>
            <a:endParaRPr lang="fr-CA"/>
          </a:p>
        </p:txBody>
      </p:sp>
      <p:sp>
        <p:nvSpPr>
          <p:cNvPr id="7" name="Espace réservé du texte 6">
            <a:extLst>
              <a:ext uri="{FF2B5EF4-FFF2-40B4-BE49-F238E27FC236}">
                <a16:creationId xmlns:a16="http://schemas.microsoft.com/office/drawing/2014/main" id="{72E8A922-9F0C-ADDA-9510-C35BD100CCBD}"/>
              </a:ext>
            </a:extLst>
          </p:cNvPr>
          <p:cNvSpPr>
            <a:spLocks noGrp="1"/>
          </p:cNvSpPr>
          <p:nvPr>
            <p:ph type="body" sz="quarter" idx="22"/>
            <p:custDataLst>
              <p:tags r:id="rId9"/>
            </p:custDataLst>
          </p:nvPr>
        </p:nvSpPr>
        <p:spPr>
          <a:xfrm>
            <a:off x="6849973" y="1417126"/>
            <a:ext cx="4317380" cy="863492"/>
          </a:xfrm>
        </p:spPr>
        <p:txBody>
          <a:bodyPr/>
          <a:lstStyle/>
          <a:p>
            <a:r>
              <a:rPr lang="fr-CA" dirty="0"/>
              <a:t>3.</a:t>
            </a:r>
            <a:r>
              <a:rPr lang="fr-CA" sz="1200" cap="none" dirty="0">
                <a:solidFill>
                  <a:schemeClr val="tx1"/>
                </a:solidFill>
                <a:latin typeface="Baskerville Old Face" panose="02020602080505020303" pitchFamily="18" charset="0"/>
                <a:cs typeface="AngsanaUPC" panose="020B0502040204020203" pitchFamily="18" charset="-34"/>
              </a:rPr>
              <a:t>Problème d’odeurs ou mouches ont l’extérieur. </a:t>
            </a:r>
          </a:p>
        </p:txBody>
      </p:sp>
    </p:spTree>
    <p:extLst>
      <p:ext uri="{BB962C8B-B14F-4D97-AF65-F5344CB8AC3E}">
        <p14:creationId xmlns:p14="http://schemas.microsoft.com/office/powerpoint/2010/main" val="790109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Espace réservé de l’image 59" descr="Image contenant de l’herbe qui pousse">
            <a:extLst>
              <a:ext uri="{FF2B5EF4-FFF2-40B4-BE49-F238E27FC236}">
                <a16:creationId xmlns:a16="http://schemas.microsoft.com/office/drawing/2014/main" id="{203BE455-3949-41E3-AD2E-8F6C87C38369}"/>
              </a:ext>
            </a:extLst>
          </p:cNvPr>
          <p:cNvPicPr>
            <a:picLocks noGrp="1" noChangeAspect="1"/>
          </p:cNvPicPr>
          <p:nvPr>
            <p:ph type="pic" sz="quarter" idx="10"/>
            <p:custDataLst>
              <p:tags r:id="rId1"/>
            </p:custDataLst>
          </p:nvPr>
        </p:nvPicPr>
        <p:blipFill rotWithShape="1">
          <a:blip r:embed="rId16" cstate="screen">
            <a:extLst>
              <a:ext uri="{28A0092B-C50C-407E-A947-70E740481C1C}">
                <a14:useLocalDpi xmlns:a14="http://schemas.microsoft.com/office/drawing/2010/main" val="0"/>
              </a:ext>
            </a:extLst>
          </a:blip>
          <a:srcRect/>
          <a:stretch/>
        </p:blipFill>
        <p:spPr>
          <a:xfrm>
            <a:off x="4837757" y="0"/>
            <a:ext cx="7354243" cy="2862470"/>
          </a:xfrm>
        </p:spPr>
      </p:pic>
      <p:sp>
        <p:nvSpPr>
          <p:cNvPr id="36" name="Espace réservé du numéro de diapositive 35">
            <a:extLst>
              <a:ext uri="{FF2B5EF4-FFF2-40B4-BE49-F238E27FC236}">
                <a16:creationId xmlns:a16="http://schemas.microsoft.com/office/drawing/2014/main" id="{4224E8B4-C6BD-4998-8E02-7B2861BBB464}"/>
              </a:ext>
            </a:extLst>
          </p:cNvPr>
          <p:cNvSpPr>
            <a:spLocks noGrp="1"/>
          </p:cNvSpPr>
          <p:nvPr>
            <p:ph type="sldNum" sz="quarter" idx="4"/>
            <p:custDataLst>
              <p:tags r:id="rId2"/>
            </p:custDataLst>
          </p:nvPr>
        </p:nvSpPr>
        <p:spPr>
          <a:xfrm>
            <a:off x="8610600" y="6356350"/>
            <a:ext cx="2743200" cy="365125"/>
          </a:xfrm>
        </p:spPr>
        <p:txBody>
          <a:bodyPr rtlCol="0"/>
          <a:lstStyle/>
          <a:p>
            <a:pPr rtl="0"/>
            <a:fld id="{EA87306C-81BA-4795-A5CA-9392456A8C1E}" type="slidenum">
              <a:rPr lang="fr-CA" smtClean="0"/>
              <a:pPr rtl="0"/>
              <a:t>12</a:t>
            </a:fld>
            <a:endParaRPr lang="fr-CA" dirty="0"/>
          </a:p>
        </p:txBody>
      </p:sp>
      <p:sp>
        <p:nvSpPr>
          <p:cNvPr id="56" name="Rectangle 55">
            <a:extLst>
              <a:ext uri="{FF2B5EF4-FFF2-40B4-BE49-F238E27FC236}">
                <a16:creationId xmlns:a16="http://schemas.microsoft.com/office/drawing/2014/main" id="{B1A47241-52E5-4D60-BFBB-CDEA5AE2B29A}"/>
              </a:ext>
              <a:ext uri="{C183D7F6-B498-43B3-948B-1728B52AA6E4}">
                <adec:decorative xmlns:adec="http://schemas.microsoft.com/office/drawing/2017/decorative" val="1"/>
              </a:ext>
            </a:extLst>
          </p:cNvPr>
          <p:cNvSpPr/>
          <p:nvPr>
            <p:custDataLst>
              <p:tags r:id="rId3"/>
            </p:custDataLst>
          </p:nvPr>
        </p:nvSpPr>
        <p:spPr>
          <a:xfrm>
            <a:off x="0" y="0"/>
            <a:ext cx="4837757" cy="2862470"/>
          </a:xfrm>
          <a:prstGeom prst="rect">
            <a:avLst/>
          </a:prstGeom>
          <a:solidFill>
            <a:schemeClr val="accent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2" name="Espace réservé du texte 6">
            <a:extLst>
              <a:ext uri="{FF2B5EF4-FFF2-40B4-BE49-F238E27FC236}">
                <a16:creationId xmlns:a16="http://schemas.microsoft.com/office/drawing/2014/main" id="{FCF1FB8D-1334-8846-A572-45D97ED9EF6F}"/>
              </a:ext>
            </a:extLst>
          </p:cNvPr>
          <p:cNvSpPr txBox="1">
            <a:spLocks/>
          </p:cNvSpPr>
          <p:nvPr>
            <p:custDataLst>
              <p:tags r:id="rId4"/>
            </p:custDataLst>
          </p:nvPr>
        </p:nvSpPr>
        <p:spPr>
          <a:xfrm>
            <a:off x="9000623" y="2997254"/>
            <a:ext cx="2624708" cy="8634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7.</a:t>
            </a:r>
            <a:r>
              <a:rPr lang="fr-CA" sz="1200" dirty="0">
                <a:latin typeface="Baskerville Old Face" panose="02020602080505020303" pitchFamily="18" charset="0"/>
                <a:cs typeface="AngsanaUPC" panose="020B0502040204020203" pitchFamily="18" charset="-34"/>
              </a:rPr>
              <a:t>Problème d’odeurs ou mouches à l’intérieur de la cuisine</a:t>
            </a:r>
          </a:p>
        </p:txBody>
      </p:sp>
      <p:sp>
        <p:nvSpPr>
          <p:cNvPr id="3" name="Espace réservé au texte 110">
            <a:extLst>
              <a:ext uri="{FF2B5EF4-FFF2-40B4-BE49-F238E27FC236}">
                <a16:creationId xmlns:a16="http://schemas.microsoft.com/office/drawing/2014/main" id="{53C57D6B-630D-9BC6-B65C-28F15A512EB1}"/>
              </a:ext>
            </a:extLst>
          </p:cNvPr>
          <p:cNvSpPr txBox="1">
            <a:spLocks/>
          </p:cNvSpPr>
          <p:nvPr>
            <p:custDataLst>
              <p:tags r:id="rId5"/>
            </p:custDataLst>
          </p:nvPr>
        </p:nvSpPr>
        <p:spPr>
          <a:xfrm>
            <a:off x="9041831" y="3804395"/>
            <a:ext cx="2873149" cy="2464354"/>
          </a:xfrm>
          <a:prstGeom prst="rect">
            <a:avLst/>
          </a:prstGeom>
        </p:spPr>
        <p:txBody>
          <a:bodyPr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Sortir le bac régulièrement;</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Nettoyer le </a:t>
            </a:r>
            <a:r>
              <a:rPr lang="fr-CA" sz="1200" dirty="0" err="1">
                <a:latin typeface="Baskerville Old Face" panose="02020602080505020303" pitchFamily="18" charset="0"/>
                <a:cs typeface="AngsanaUPC" panose="020B0502040204020203" pitchFamily="18" charset="-34"/>
              </a:rPr>
              <a:t>mini-bac</a:t>
            </a:r>
            <a:r>
              <a:rPr lang="fr-CA" sz="1200" dirty="0">
                <a:latin typeface="Baskerville Old Face" panose="02020602080505020303" pitchFamily="18" charset="0"/>
                <a:cs typeface="AngsanaUPC" panose="020B0502040204020203" pitchFamily="18" charset="-34"/>
              </a:rPr>
              <a:t> au besoin;</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Congeler les viandes et poissons;</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Recouvrir l’intérieur du bac de papier journal ou utiliser un sac de papier;</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Faire des papillotes avec chaque dépôt;</a:t>
            </a:r>
          </a:p>
          <a:p>
            <a:pPr marL="0" indent="0">
              <a:buNone/>
            </a:pPr>
            <a:endParaRPr lang="fr-CA" dirty="0"/>
          </a:p>
        </p:txBody>
      </p:sp>
      <p:sp>
        <p:nvSpPr>
          <p:cNvPr id="4" name="Espace réservé du texte 6">
            <a:extLst>
              <a:ext uri="{FF2B5EF4-FFF2-40B4-BE49-F238E27FC236}">
                <a16:creationId xmlns:a16="http://schemas.microsoft.com/office/drawing/2014/main" id="{A7F57FEB-0558-101C-F191-E2DDC4DFE0E6}"/>
              </a:ext>
            </a:extLst>
          </p:cNvPr>
          <p:cNvSpPr txBox="1">
            <a:spLocks/>
          </p:cNvSpPr>
          <p:nvPr>
            <p:custDataLst>
              <p:tags r:id="rId6"/>
            </p:custDataLst>
          </p:nvPr>
        </p:nvSpPr>
        <p:spPr>
          <a:xfrm>
            <a:off x="277019" y="2978535"/>
            <a:ext cx="2492060" cy="8634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4.</a:t>
            </a:r>
            <a:r>
              <a:rPr lang="fr-CA" sz="1200" dirty="0">
                <a:latin typeface="Baskerville Old Face" panose="02020602080505020303" pitchFamily="18" charset="0"/>
                <a:cs typeface="AngsanaUPC" panose="020B0502040204020203" pitchFamily="18" charset="-34"/>
              </a:rPr>
              <a:t>Visites d’animaux</a:t>
            </a:r>
          </a:p>
        </p:txBody>
      </p:sp>
      <p:sp>
        <p:nvSpPr>
          <p:cNvPr id="5" name="Espace réservé au texte 110">
            <a:extLst>
              <a:ext uri="{FF2B5EF4-FFF2-40B4-BE49-F238E27FC236}">
                <a16:creationId xmlns:a16="http://schemas.microsoft.com/office/drawing/2014/main" id="{44497817-20ED-E638-C767-484D21558B5C}"/>
              </a:ext>
            </a:extLst>
          </p:cNvPr>
          <p:cNvSpPr txBox="1">
            <a:spLocks/>
          </p:cNvSpPr>
          <p:nvPr>
            <p:custDataLst>
              <p:tags r:id="rId7"/>
            </p:custDataLst>
          </p:nvPr>
        </p:nvSpPr>
        <p:spPr>
          <a:xfrm>
            <a:off x="277020" y="3629986"/>
            <a:ext cx="2492060" cy="1848568"/>
          </a:xfrm>
          <a:prstGeom prst="rect">
            <a:avLst/>
          </a:prstGeom>
        </p:spPr>
        <p:txBody>
          <a:bodyPr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Utiliser une sangle élastique pour empêcher l’ouverture du bac;</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Mettre du </a:t>
            </a:r>
            <a:r>
              <a:rPr lang="fr-CA" sz="1200" dirty="0" err="1">
                <a:latin typeface="Baskerville Old Face" panose="02020602080505020303" pitchFamily="18" charset="0"/>
                <a:cs typeface="AngsanaUPC" panose="020B0502040204020203" pitchFamily="18" charset="-34"/>
              </a:rPr>
              <a:t>Vicks</a:t>
            </a:r>
            <a:r>
              <a:rPr lang="fr-CA" sz="1200" dirty="0">
                <a:latin typeface="Baskerville Old Face" panose="02020602080505020303" pitchFamily="18" charset="0"/>
                <a:cs typeface="AngsanaUPC" panose="020B0502040204020203" pitchFamily="18" charset="-34"/>
              </a:rPr>
              <a:t> sur le rebord du bac;</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Vaporisé du Lysol sur l’intérieur du couvercle;</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Congeler viandes et poissons jusqu’au matin de la collecte;</a:t>
            </a:r>
          </a:p>
        </p:txBody>
      </p:sp>
      <p:sp>
        <p:nvSpPr>
          <p:cNvPr id="6" name="Espace réservé au texte 110">
            <a:extLst>
              <a:ext uri="{FF2B5EF4-FFF2-40B4-BE49-F238E27FC236}">
                <a16:creationId xmlns:a16="http://schemas.microsoft.com/office/drawing/2014/main" id="{19701BE8-C0D9-398E-3856-161E9B207CE8}"/>
              </a:ext>
            </a:extLst>
          </p:cNvPr>
          <p:cNvSpPr txBox="1">
            <a:spLocks/>
          </p:cNvSpPr>
          <p:nvPr>
            <p:custDataLst>
              <p:tags r:id="rId8"/>
            </p:custDataLst>
          </p:nvPr>
        </p:nvSpPr>
        <p:spPr>
          <a:xfrm>
            <a:off x="3261662" y="3629986"/>
            <a:ext cx="2492060" cy="1163395"/>
          </a:xfrm>
          <a:prstGeom prst="rect">
            <a:avLst/>
          </a:prstGeom>
        </p:spPr>
        <p:txBody>
          <a:bodyPr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Recouvrir le fond du bac avec du papier ou du carton pour absorber les liquides;</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Congeler les matières animales;</a:t>
            </a:r>
          </a:p>
        </p:txBody>
      </p:sp>
      <p:sp>
        <p:nvSpPr>
          <p:cNvPr id="7" name="Espace réservé du texte 6">
            <a:extLst>
              <a:ext uri="{FF2B5EF4-FFF2-40B4-BE49-F238E27FC236}">
                <a16:creationId xmlns:a16="http://schemas.microsoft.com/office/drawing/2014/main" id="{AD9A6643-2D40-C8F5-4641-2BD51A04DF88}"/>
              </a:ext>
            </a:extLst>
          </p:cNvPr>
          <p:cNvSpPr txBox="1">
            <a:spLocks/>
          </p:cNvSpPr>
          <p:nvPr>
            <p:custDataLst>
              <p:tags r:id="rId9"/>
            </p:custDataLst>
          </p:nvPr>
        </p:nvSpPr>
        <p:spPr>
          <a:xfrm>
            <a:off x="3261662" y="2940903"/>
            <a:ext cx="2492060" cy="8634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5. </a:t>
            </a:r>
            <a:r>
              <a:rPr lang="fr-CA" sz="1200" dirty="0">
                <a:latin typeface="Baskerville Old Face" panose="02020602080505020303" pitchFamily="18" charset="0"/>
                <a:cs typeface="AngsanaUPC" panose="020B0502040204020203" pitchFamily="18" charset="-34"/>
              </a:rPr>
              <a:t>Pour diminuer la fréquence de lavage du bac</a:t>
            </a:r>
          </a:p>
        </p:txBody>
      </p:sp>
      <p:sp>
        <p:nvSpPr>
          <p:cNvPr id="8" name="Espace réservé du texte 6">
            <a:extLst>
              <a:ext uri="{FF2B5EF4-FFF2-40B4-BE49-F238E27FC236}">
                <a16:creationId xmlns:a16="http://schemas.microsoft.com/office/drawing/2014/main" id="{146E330A-D1AD-FC12-5CCE-079F6BC95C0E}"/>
              </a:ext>
            </a:extLst>
          </p:cNvPr>
          <p:cNvSpPr txBox="1">
            <a:spLocks/>
          </p:cNvSpPr>
          <p:nvPr>
            <p:custDataLst>
              <p:tags r:id="rId10"/>
            </p:custDataLst>
          </p:nvPr>
        </p:nvSpPr>
        <p:spPr>
          <a:xfrm>
            <a:off x="5974773" y="2972503"/>
            <a:ext cx="2492060" cy="8634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6. </a:t>
            </a:r>
            <a:r>
              <a:rPr lang="fr-CA" sz="1200" dirty="0">
                <a:latin typeface="Baskerville Old Face" panose="02020602080505020303" pitchFamily="18" charset="0"/>
                <a:cs typeface="AngsanaUPC" panose="020B0502040204020203" pitchFamily="18" charset="-34"/>
              </a:rPr>
              <a:t>EN HIVER : Les matières ont tendance à coller dans le bac</a:t>
            </a:r>
          </a:p>
        </p:txBody>
      </p:sp>
      <p:sp>
        <p:nvSpPr>
          <p:cNvPr id="10" name="Espace réservé au texte 110">
            <a:extLst>
              <a:ext uri="{FF2B5EF4-FFF2-40B4-BE49-F238E27FC236}">
                <a16:creationId xmlns:a16="http://schemas.microsoft.com/office/drawing/2014/main" id="{FCDD102C-B987-4FF1-134A-6A16BECDD8E0}"/>
              </a:ext>
            </a:extLst>
          </p:cNvPr>
          <p:cNvSpPr txBox="1">
            <a:spLocks/>
          </p:cNvSpPr>
          <p:nvPr>
            <p:custDataLst>
              <p:tags r:id="rId11"/>
            </p:custDataLst>
          </p:nvPr>
        </p:nvSpPr>
        <p:spPr>
          <a:xfrm>
            <a:off x="6015981" y="3715010"/>
            <a:ext cx="2492060" cy="1163395"/>
          </a:xfrm>
          <a:prstGeom prst="rect">
            <a:avLst/>
          </a:prstGeom>
        </p:spPr>
        <p:txBody>
          <a:bodyPr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Tapisser le fond du bac avec du carton;</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Utiliser des sacs de papier;</a:t>
            </a:r>
          </a:p>
          <a:p>
            <a:pPr marL="285750" indent="-285750" algn="just">
              <a:buFont typeface="Wingdings" panose="05000000000000000000" pitchFamily="2" charset="2"/>
              <a:buChar char="Ø"/>
            </a:pPr>
            <a:r>
              <a:rPr lang="fr-CA" sz="1200" dirty="0">
                <a:latin typeface="Baskerville Old Face" panose="02020602080505020303" pitchFamily="18" charset="0"/>
                <a:cs typeface="AngsanaUPC" panose="020B0502040204020203" pitchFamily="18" charset="-34"/>
              </a:rPr>
              <a:t>Geler les matières avant de les déposer dans le bac;</a:t>
            </a:r>
          </a:p>
        </p:txBody>
      </p:sp>
      <p:sp>
        <p:nvSpPr>
          <p:cNvPr id="11" name="ZoneTexte 10">
            <a:extLst>
              <a:ext uri="{FF2B5EF4-FFF2-40B4-BE49-F238E27FC236}">
                <a16:creationId xmlns:a16="http://schemas.microsoft.com/office/drawing/2014/main" id="{97626944-ADEF-C083-E640-8CB37620D477}"/>
              </a:ext>
            </a:extLst>
          </p:cNvPr>
          <p:cNvSpPr txBox="1"/>
          <p:nvPr>
            <p:custDataLst>
              <p:tags r:id="rId12"/>
            </p:custDataLst>
          </p:nvPr>
        </p:nvSpPr>
        <p:spPr>
          <a:xfrm>
            <a:off x="0" y="461739"/>
            <a:ext cx="4918509" cy="1384995"/>
          </a:xfrm>
          <a:prstGeom prst="rect">
            <a:avLst/>
          </a:prstGeom>
          <a:noFill/>
        </p:spPr>
        <p:txBody>
          <a:bodyPr wrap="square" rtlCol="0">
            <a:spAutoFit/>
          </a:bodyPr>
          <a:lstStyle/>
          <a:p>
            <a:pPr algn="ctr"/>
            <a:r>
              <a:rPr lang="fr-CA" sz="2800" dirty="0">
                <a:latin typeface="Amasis MT Pro Black" panose="02040A04050005020304" pitchFamily="18" charset="0"/>
              </a:rPr>
              <a:t>VOUS PARTEZ EN VACANCES ?</a:t>
            </a:r>
          </a:p>
          <a:p>
            <a:pPr algn="ctr"/>
            <a:endParaRPr lang="fr-CA" sz="2800" dirty="0">
              <a:latin typeface="Amasis MT Pro Black" panose="02040A04050005020304" pitchFamily="18" charset="0"/>
            </a:endParaRPr>
          </a:p>
          <a:p>
            <a:pPr algn="ctr"/>
            <a:r>
              <a:rPr lang="fr-CA" sz="2800" dirty="0">
                <a:latin typeface="Amasis MT Pro Black" panose="02040A04050005020304" pitchFamily="18" charset="0"/>
              </a:rPr>
              <a:t>PENSEZ À VOTRE BAC BRUN</a:t>
            </a:r>
          </a:p>
        </p:txBody>
      </p:sp>
      <p:sp>
        <p:nvSpPr>
          <p:cNvPr id="12" name="ZoneTexte 11">
            <a:extLst>
              <a:ext uri="{FF2B5EF4-FFF2-40B4-BE49-F238E27FC236}">
                <a16:creationId xmlns:a16="http://schemas.microsoft.com/office/drawing/2014/main" id="{7DD5EE96-19CB-DCE3-1E98-8DE9740249A8}"/>
              </a:ext>
            </a:extLst>
          </p:cNvPr>
          <p:cNvSpPr txBox="1"/>
          <p:nvPr>
            <p:custDataLst>
              <p:tags r:id="rId13"/>
            </p:custDataLst>
          </p:nvPr>
        </p:nvSpPr>
        <p:spPr>
          <a:xfrm>
            <a:off x="125128" y="5768158"/>
            <a:ext cx="12066872" cy="738664"/>
          </a:xfrm>
          <a:prstGeom prst="rect">
            <a:avLst/>
          </a:prstGeom>
          <a:noFill/>
        </p:spPr>
        <p:txBody>
          <a:bodyPr wrap="square" rtlCol="0">
            <a:spAutoFit/>
          </a:bodyPr>
          <a:lstStyle/>
          <a:p>
            <a:pPr algn="ctr"/>
            <a:r>
              <a:rPr lang="fr-CA" sz="1400" i="1" dirty="0">
                <a:latin typeface="Amasis MT Pro Medium" panose="02040604050005020304" pitchFamily="18" charset="0"/>
              </a:rPr>
              <a:t>ON PREND ÇA UNE ÉTAPE À LA FOIS ET ON DÉVELOPPE NOTRE PROPRE TECHNIQUE, LA MIEUX ADAPTÉE A NOTRE MÉNAGE</a:t>
            </a:r>
          </a:p>
          <a:p>
            <a:pPr algn="ctr"/>
            <a:endParaRPr lang="fr-CA" sz="1400" i="1" dirty="0">
              <a:latin typeface="Amasis MT Pro Medium" panose="02040604050005020304" pitchFamily="18" charset="0"/>
            </a:endParaRPr>
          </a:p>
          <a:p>
            <a:pPr algn="ctr"/>
            <a:r>
              <a:rPr lang="fr-CA" sz="1400" i="1" dirty="0">
                <a:latin typeface="Amasis MT Pro Medium" panose="02040604050005020304" pitchFamily="18" charset="0"/>
              </a:rPr>
              <a:t>IL EST NORMAL D’AVOIR À ADAPTER NOTRE GESTION DURANT LES PREMIÈRES SEMAINES</a:t>
            </a:r>
          </a:p>
        </p:txBody>
      </p:sp>
    </p:spTree>
    <p:extLst>
      <p:ext uri="{BB962C8B-B14F-4D97-AF65-F5344CB8AC3E}">
        <p14:creationId xmlns:p14="http://schemas.microsoft.com/office/powerpoint/2010/main" val="323263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re 48">
            <a:extLst>
              <a:ext uri="{FF2B5EF4-FFF2-40B4-BE49-F238E27FC236}">
                <a16:creationId xmlns:a16="http://schemas.microsoft.com/office/drawing/2014/main" id="{7D64EB56-7814-4ADB-BD4C-D4E42F8780CA}"/>
              </a:ext>
            </a:extLst>
          </p:cNvPr>
          <p:cNvSpPr>
            <a:spLocks noGrp="1"/>
          </p:cNvSpPr>
          <p:nvPr>
            <p:ph type="title"/>
            <p:custDataLst>
              <p:tags r:id="rId1"/>
            </p:custDataLst>
          </p:nvPr>
        </p:nvSpPr>
        <p:spPr>
          <a:xfrm>
            <a:off x="827314" y="627486"/>
            <a:ext cx="5268686" cy="568896"/>
          </a:xfrm>
        </p:spPr>
        <p:txBody>
          <a:bodyPr rtlCol="0"/>
          <a:lstStyle/>
          <a:p>
            <a:pPr rtl="0"/>
            <a:r>
              <a:rPr lang="fr-CA" dirty="0"/>
              <a:t>À QUI APPARTIENNENT LES BACS ?</a:t>
            </a:r>
          </a:p>
        </p:txBody>
      </p:sp>
      <p:sp>
        <p:nvSpPr>
          <p:cNvPr id="66" name="Espace réservé du texte 65">
            <a:extLst>
              <a:ext uri="{FF2B5EF4-FFF2-40B4-BE49-F238E27FC236}">
                <a16:creationId xmlns:a16="http://schemas.microsoft.com/office/drawing/2014/main" id="{09C30599-76A8-4BC6-94F7-A80189E48464}"/>
              </a:ext>
            </a:extLst>
          </p:cNvPr>
          <p:cNvSpPr>
            <a:spLocks noGrp="1"/>
          </p:cNvSpPr>
          <p:nvPr>
            <p:ph type="body" sz="quarter" idx="26"/>
            <p:custDataLst>
              <p:tags r:id="rId2"/>
            </p:custDataLst>
          </p:nvPr>
        </p:nvSpPr>
        <p:spPr>
          <a:xfrm>
            <a:off x="490888" y="1322366"/>
            <a:ext cx="2014249" cy="1121230"/>
          </a:xfrm>
        </p:spPr>
        <p:txBody>
          <a:bodyPr rtlCol="0"/>
          <a:lstStyle/>
          <a:p>
            <a:pPr rtl="0"/>
            <a:r>
              <a:rPr lang="fr-CA" sz="1800" dirty="0"/>
              <a:t>BACS ROULANTS</a:t>
            </a:r>
          </a:p>
        </p:txBody>
      </p:sp>
      <p:sp>
        <p:nvSpPr>
          <p:cNvPr id="82" name="Espace réservé du texte 81">
            <a:extLst>
              <a:ext uri="{FF2B5EF4-FFF2-40B4-BE49-F238E27FC236}">
                <a16:creationId xmlns:a16="http://schemas.microsoft.com/office/drawing/2014/main" id="{47CF6540-6A1C-4A70-8BA0-6A13694F1AE2}"/>
              </a:ext>
            </a:extLst>
          </p:cNvPr>
          <p:cNvSpPr>
            <a:spLocks noGrp="1"/>
          </p:cNvSpPr>
          <p:nvPr>
            <p:ph type="body" sz="quarter" idx="13"/>
            <p:custDataLst>
              <p:tags r:id="rId3"/>
            </p:custDataLst>
          </p:nvPr>
        </p:nvSpPr>
        <p:spPr>
          <a:xfrm>
            <a:off x="2592941" y="1322366"/>
            <a:ext cx="3081975" cy="1121230"/>
          </a:xfrm>
        </p:spPr>
        <p:txBody>
          <a:bodyPr rtlCol="0"/>
          <a:lstStyle/>
          <a:p>
            <a:pPr algn="just" rtl="0"/>
            <a:r>
              <a:rPr lang="fr-CA" dirty="0"/>
              <a:t>Le bac roulant appartient au propriétaire de l’immeuble.</a:t>
            </a:r>
          </a:p>
        </p:txBody>
      </p:sp>
      <p:sp>
        <p:nvSpPr>
          <p:cNvPr id="147" name="Espace réservé au texte 146">
            <a:extLst>
              <a:ext uri="{FF2B5EF4-FFF2-40B4-BE49-F238E27FC236}">
                <a16:creationId xmlns:a16="http://schemas.microsoft.com/office/drawing/2014/main" id="{85278DC3-7465-427B-9DD5-7E46CE00FFC1}"/>
              </a:ext>
            </a:extLst>
          </p:cNvPr>
          <p:cNvSpPr>
            <a:spLocks noGrp="1"/>
          </p:cNvSpPr>
          <p:nvPr>
            <p:ph type="body" sz="quarter" idx="34"/>
            <p:custDataLst>
              <p:tags r:id="rId4"/>
            </p:custDataLst>
          </p:nvPr>
        </p:nvSpPr>
        <p:spPr>
          <a:xfrm>
            <a:off x="490888" y="2569580"/>
            <a:ext cx="2014249" cy="1121230"/>
          </a:xfrm>
        </p:spPr>
        <p:txBody>
          <a:bodyPr rtlCol="0"/>
          <a:lstStyle/>
          <a:p>
            <a:pPr rtl="0"/>
            <a:r>
              <a:rPr lang="fr-CA" sz="1800" dirty="0"/>
              <a:t>PETITS BACS DE CUISINE</a:t>
            </a:r>
          </a:p>
        </p:txBody>
      </p:sp>
      <p:sp>
        <p:nvSpPr>
          <p:cNvPr id="173" name="Espace réservé du texte 172">
            <a:extLst>
              <a:ext uri="{FF2B5EF4-FFF2-40B4-BE49-F238E27FC236}">
                <a16:creationId xmlns:a16="http://schemas.microsoft.com/office/drawing/2014/main" id="{1B5D0D81-8352-40FD-B232-D587379A48F6}"/>
              </a:ext>
            </a:extLst>
          </p:cNvPr>
          <p:cNvSpPr>
            <a:spLocks noGrp="1"/>
          </p:cNvSpPr>
          <p:nvPr>
            <p:ph type="body" sz="quarter" idx="35"/>
            <p:custDataLst>
              <p:tags r:id="rId5"/>
            </p:custDataLst>
          </p:nvPr>
        </p:nvSpPr>
        <p:spPr>
          <a:xfrm>
            <a:off x="2718901" y="2569580"/>
            <a:ext cx="3081975" cy="1121230"/>
          </a:xfrm>
        </p:spPr>
        <p:txBody>
          <a:bodyPr rtlCol="0"/>
          <a:lstStyle/>
          <a:p>
            <a:pPr algn="just"/>
            <a:r>
              <a:rPr lang="fr-CA" dirty="0"/>
              <a:t>Le petit bac de cuisine appartient au propriétaire de l’immeuble.</a:t>
            </a:r>
          </a:p>
          <a:p>
            <a:pPr rtl="0"/>
            <a:endParaRPr lang="fr-CA" dirty="0"/>
          </a:p>
        </p:txBody>
      </p:sp>
      <p:sp>
        <p:nvSpPr>
          <p:cNvPr id="149" name="Espace réservé du texte 148">
            <a:extLst>
              <a:ext uri="{FF2B5EF4-FFF2-40B4-BE49-F238E27FC236}">
                <a16:creationId xmlns:a16="http://schemas.microsoft.com/office/drawing/2014/main" id="{9D611317-439A-40F5-AA3E-CF88472F54C4}"/>
              </a:ext>
            </a:extLst>
          </p:cNvPr>
          <p:cNvSpPr>
            <a:spLocks noGrp="1"/>
          </p:cNvSpPr>
          <p:nvPr>
            <p:ph type="body" sz="quarter" idx="36"/>
            <p:custDataLst>
              <p:tags r:id="rId6"/>
            </p:custDataLst>
          </p:nvPr>
        </p:nvSpPr>
        <p:spPr>
          <a:xfrm>
            <a:off x="490888" y="3861922"/>
            <a:ext cx="2014249" cy="1121230"/>
          </a:xfrm>
        </p:spPr>
        <p:txBody>
          <a:bodyPr rtlCol="0"/>
          <a:lstStyle/>
          <a:p>
            <a:pPr rtl="0"/>
            <a:r>
              <a:rPr lang="fr-CA" sz="1800" dirty="0"/>
              <a:t>RÉPARATION DES BACS ROULANTS</a:t>
            </a:r>
          </a:p>
        </p:txBody>
      </p:sp>
      <p:sp>
        <p:nvSpPr>
          <p:cNvPr id="174" name="Espace réservé du texte 173">
            <a:extLst>
              <a:ext uri="{FF2B5EF4-FFF2-40B4-BE49-F238E27FC236}">
                <a16:creationId xmlns:a16="http://schemas.microsoft.com/office/drawing/2014/main" id="{AFFA4C3C-8D8D-4DAB-A3FC-6ACD990091D0}"/>
              </a:ext>
            </a:extLst>
          </p:cNvPr>
          <p:cNvSpPr>
            <a:spLocks noGrp="1"/>
          </p:cNvSpPr>
          <p:nvPr>
            <p:ph type="body" sz="quarter" idx="37"/>
            <p:custDataLst>
              <p:tags r:id="rId7"/>
            </p:custDataLst>
          </p:nvPr>
        </p:nvSpPr>
        <p:spPr>
          <a:xfrm>
            <a:off x="2718901" y="3861922"/>
            <a:ext cx="3081975" cy="1121230"/>
          </a:xfrm>
        </p:spPr>
        <p:txBody>
          <a:bodyPr rtlCol="0"/>
          <a:lstStyle/>
          <a:p>
            <a:pPr algn="just" rtl="0"/>
            <a:r>
              <a:rPr lang="fr-CA" dirty="0"/>
              <a:t>Les réparations de votre bac roulant sont de votre responsabilité</a:t>
            </a:r>
          </a:p>
        </p:txBody>
      </p:sp>
      <p:sp>
        <p:nvSpPr>
          <p:cNvPr id="3" name="Espace réservé du pied de page 2">
            <a:extLst>
              <a:ext uri="{FF2B5EF4-FFF2-40B4-BE49-F238E27FC236}">
                <a16:creationId xmlns:a16="http://schemas.microsoft.com/office/drawing/2014/main" id="{CEB23F79-82E5-43EE-8390-DF067A88C957}"/>
              </a:ext>
            </a:extLst>
          </p:cNvPr>
          <p:cNvSpPr>
            <a:spLocks noGrp="1"/>
          </p:cNvSpPr>
          <p:nvPr>
            <p:ph type="ftr" sz="quarter" idx="3"/>
            <p:custDataLst>
              <p:tags r:id="rId8"/>
            </p:custDataLst>
          </p:nvPr>
        </p:nvSpPr>
        <p:spPr>
          <a:xfrm>
            <a:off x="6473608" y="6356350"/>
            <a:ext cx="2743200" cy="365125"/>
          </a:xfrm>
        </p:spPr>
        <p:txBody>
          <a:bodyPr rtlCol="0"/>
          <a:lstStyle/>
          <a:p>
            <a:pPr rtl="0"/>
            <a:r>
              <a:rPr lang="fr-CA"/>
              <a:t>Présentation rapide</a:t>
            </a:r>
          </a:p>
        </p:txBody>
      </p:sp>
      <p:pic>
        <p:nvPicPr>
          <p:cNvPr id="21" name="Espace réservé à l’image 20" descr="Gros plan sur l’herbe verte">
            <a:extLst>
              <a:ext uri="{FF2B5EF4-FFF2-40B4-BE49-F238E27FC236}">
                <a16:creationId xmlns:a16="http://schemas.microsoft.com/office/drawing/2014/main" id="{EF945BF7-34F4-4EEA-A280-470C550BC5E9}"/>
              </a:ext>
            </a:extLst>
          </p:cNvPr>
          <p:cNvPicPr>
            <a:picLocks noGrp="1" noChangeAspect="1"/>
          </p:cNvPicPr>
          <p:nvPr>
            <p:ph type="pic" sz="quarter" idx="14"/>
            <p:custDataLst>
              <p:tags r:id="rId9"/>
            </p:custDataLst>
          </p:nvPr>
        </p:nvPicPr>
        <p:blipFill rotWithShape="1">
          <a:blip r:embed="rId14" cstate="screen">
            <a:extLst>
              <a:ext uri="{28A0092B-C50C-407E-A947-70E740481C1C}">
                <a14:useLocalDpi xmlns:a14="http://schemas.microsoft.com/office/drawing/2010/main" val="0"/>
              </a:ext>
            </a:extLst>
          </a:blip>
          <a:srcRect/>
          <a:stretch/>
        </p:blipFill>
        <p:spPr>
          <a:xfrm>
            <a:off x="6683831" y="0"/>
            <a:ext cx="5508168" cy="6858000"/>
          </a:xfrm>
        </p:spPr>
      </p:pic>
      <p:sp>
        <p:nvSpPr>
          <p:cNvPr id="4" name="Espace réservé à la diapositive 3">
            <a:extLst>
              <a:ext uri="{FF2B5EF4-FFF2-40B4-BE49-F238E27FC236}">
                <a16:creationId xmlns:a16="http://schemas.microsoft.com/office/drawing/2014/main" id="{32662DA0-3900-45BB-8F3C-556CCD213AC8}"/>
              </a:ext>
            </a:extLst>
          </p:cNvPr>
          <p:cNvSpPr>
            <a:spLocks noGrp="1"/>
          </p:cNvSpPr>
          <p:nvPr>
            <p:ph type="sldNum" sz="quarter" idx="4"/>
            <p:custDataLst>
              <p:tags r:id="rId10"/>
            </p:custDataLst>
          </p:nvPr>
        </p:nvSpPr>
        <p:spPr>
          <a:xfrm>
            <a:off x="9791700" y="6356350"/>
            <a:ext cx="1562100" cy="365125"/>
          </a:xfrm>
        </p:spPr>
        <p:txBody>
          <a:bodyPr rtlCol="0"/>
          <a:lstStyle/>
          <a:p>
            <a:pPr rtl="0"/>
            <a:fld id="{EA87306C-81BA-4795-A5CA-9392456A8C1E}" type="slidenum">
              <a:rPr lang="fr-CA" smtClean="0"/>
              <a:pPr rtl="0"/>
              <a:t>13</a:t>
            </a:fld>
            <a:endParaRPr lang="fr-CA"/>
          </a:p>
        </p:txBody>
      </p:sp>
      <p:sp>
        <p:nvSpPr>
          <p:cNvPr id="8" name="Titre 23">
            <a:extLst>
              <a:ext uri="{FF2B5EF4-FFF2-40B4-BE49-F238E27FC236}">
                <a16:creationId xmlns:a16="http://schemas.microsoft.com/office/drawing/2014/main" id="{ACF25C5F-8F8B-6539-8162-A4CEF2F112B1}"/>
              </a:ext>
            </a:extLst>
          </p:cNvPr>
          <p:cNvSpPr txBox="1">
            <a:spLocks/>
          </p:cNvSpPr>
          <p:nvPr>
            <p:custDataLst>
              <p:tags r:id="rId11"/>
            </p:custDataLst>
          </p:nvPr>
        </p:nvSpPr>
        <p:spPr>
          <a:xfrm>
            <a:off x="496410" y="5353815"/>
            <a:ext cx="5750386" cy="1121230"/>
          </a:xfrm>
          <a:prstGeom prst="rect">
            <a:avLst/>
          </a:prstGeom>
          <a:ln w="28575">
            <a:solidFill>
              <a:schemeClr val="accent4">
                <a:lumMod val="50000"/>
              </a:schemeClr>
            </a:solidFill>
          </a:ln>
        </p:spPr>
        <p:txBody>
          <a:bodyPr rtlCol="0" anchor="ctr"/>
          <a:lstStyle>
            <a:lvl1pPr algn="ctr" defTabSz="914400" rtl="0" eaLnBrk="1" latinLnBrk="0" hangingPunct="1">
              <a:lnSpc>
                <a:spcPct val="90000"/>
              </a:lnSpc>
              <a:spcBef>
                <a:spcPct val="0"/>
              </a:spcBef>
              <a:buNone/>
              <a:defRPr sz="2400" kern="1200" cap="all" spc="100" baseline="0">
                <a:solidFill>
                  <a:schemeClr val="accent4">
                    <a:lumMod val="50000"/>
                  </a:schemeClr>
                </a:solidFill>
                <a:latin typeface="+mj-lt"/>
                <a:ea typeface="+mj-ea"/>
                <a:cs typeface="+mj-cs"/>
              </a:defRPr>
            </a:lvl1pPr>
          </a:lstStyle>
          <a:p>
            <a:r>
              <a:rPr lang="fr-CA" sz="1200" i="1" dirty="0"/>
              <a:t>Nos gestes du quotient peuvent avoir un grand impact sur l’environnement.  Il suffit parfois d’un minimum d’apprentissage et d’une pincée de volonté afin d’ajuster quelques habitudes et ainsi, contribuer a diminuer notre empreinte environnementale.</a:t>
            </a:r>
          </a:p>
        </p:txBody>
      </p:sp>
    </p:spTree>
    <p:extLst>
      <p:ext uri="{BB962C8B-B14F-4D97-AF65-F5344CB8AC3E}">
        <p14:creationId xmlns:p14="http://schemas.microsoft.com/office/powerpoint/2010/main" val="1604891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23">
            <a:extLst>
              <a:ext uri="{FF2B5EF4-FFF2-40B4-BE49-F238E27FC236}">
                <a16:creationId xmlns:a16="http://schemas.microsoft.com/office/drawing/2014/main" id="{8B0A0B61-E44C-4C98-A84B-B96C81DA5816}"/>
              </a:ext>
            </a:extLst>
          </p:cNvPr>
          <p:cNvSpPr>
            <a:spLocks noGrp="1"/>
          </p:cNvSpPr>
          <p:nvPr>
            <p:ph type="title"/>
            <p:custDataLst>
              <p:tags r:id="rId1"/>
            </p:custDataLst>
          </p:nvPr>
        </p:nvSpPr>
        <p:spPr>
          <a:xfrm>
            <a:off x="1518328" y="5739162"/>
            <a:ext cx="2341256" cy="640698"/>
          </a:xfrm>
        </p:spPr>
        <p:txBody>
          <a:bodyPr rtlCol="0"/>
          <a:lstStyle/>
          <a:p>
            <a:pPr rtl="0"/>
            <a:r>
              <a:rPr lang="fr-CA" sz="2000" dirty="0"/>
              <a:t>Merci</a:t>
            </a:r>
          </a:p>
        </p:txBody>
      </p:sp>
      <p:pic>
        <p:nvPicPr>
          <p:cNvPr id="18" name="Espace réservé pour l’image 15" descr="Une photo d’un champ d’herbe qui pousse">
            <a:extLst>
              <a:ext uri="{FF2B5EF4-FFF2-40B4-BE49-F238E27FC236}">
                <a16:creationId xmlns:a16="http://schemas.microsoft.com/office/drawing/2014/main" id="{594B2289-B469-43CF-B394-071C6B0A4DD5}"/>
              </a:ext>
            </a:extLst>
          </p:cNvPr>
          <p:cNvPicPr>
            <a:picLocks noGrp="1" noChangeAspect="1"/>
          </p:cNvPicPr>
          <p:nvPr>
            <p:ph type="pic" sz="quarter" idx="15"/>
            <p:custDataLst>
              <p:tags r:id="rId2"/>
            </p:custDataLst>
          </p:nvPr>
        </p:nvPicPr>
        <p:blipFill rotWithShape="1">
          <a:blip r:embed="rId8" cstate="screen">
            <a:extLst>
              <a:ext uri="{28A0092B-C50C-407E-A947-70E740481C1C}">
                <a14:useLocalDpi xmlns:a14="http://schemas.microsoft.com/office/drawing/2010/main" val="0"/>
              </a:ext>
            </a:extLst>
          </a:blip>
          <a:srcRect/>
          <a:stretch/>
        </p:blipFill>
        <p:spPr>
          <a:xfrm>
            <a:off x="5511344" y="0"/>
            <a:ext cx="6680656" cy="6858000"/>
          </a:xfrm>
        </p:spPr>
      </p:pic>
      <p:sp>
        <p:nvSpPr>
          <p:cNvPr id="4" name="Espace réservé à la diapositive 3">
            <a:extLst>
              <a:ext uri="{FF2B5EF4-FFF2-40B4-BE49-F238E27FC236}">
                <a16:creationId xmlns:a16="http://schemas.microsoft.com/office/drawing/2014/main" id="{D48E7CB9-A0ED-4EB9-BBDE-0C1004C498B9}"/>
              </a:ext>
            </a:extLst>
          </p:cNvPr>
          <p:cNvSpPr>
            <a:spLocks noGrp="1"/>
          </p:cNvSpPr>
          <p:nvPr>
            <p:ph type="sldNum" sz="quarter" idx="4"/>
            <p:custDataLst>
              <p:tags r:id="rId3"/>
            </p:custDataLst>
          </p:nvPr>
        </p:nvSpPr>
        <p:spPr>
          <a:xfrm>
            <a:off x="9791700" y="6356350"/>
            <a:ext cx="1562100" cy="365125"/>
          </a:xfrm>
        </p:spPr>
        <p:txBody>
          <a:bodyPr rtlCol="0"/>
          <a:lstStyle/>
          <a:p>
            <a:pPr rtl="0"/>
            <a:fld id="{EA87306C-81BA-4795-A5CA-9392456A8C1E}" type="slidenum">
              <a:rPr lang="fr-CA" smtClean="0"/>
              <a:pPr rtl="0"/>
              <a:t>14</a:t>
            </a:fld>
            <a:endParaRPr lang="fr-CA"/>
          </a:p>
        </p:txBody>
      </p:sp>
      <p:sp>
        <p:nvSpPr>
          <p:cNvPr id="6" name="Titre 23">
            <a:extLst>
              <a:ext uri="{FF2B5EF4-FFF2-40B4-BE49-F238E27FC236}">
                <a16:creationId xmlns:a16="http://schemas.microsoft.com/office/drawing/2014/main" id="{AC36C4CC-9C73-A97A-E768-C4364EA3093C}"/>
              </a:ext>
            </a:extLst>
          </p:cNvPr>
          <p:cNvSpPr txBox="1">
            <a:spLocks/>
          </p:cNvSpPr>
          <p:nvPr>
            <p:custDataLst>
              <p:tags r:id="rId4"/>
            </p:custDataLst>
          </p:nvPr>
        </p:nvSpPr>
        <p:spPr>
          <a:xfrm>
            <a:off x="936408" y="2159180"/>
            <a:ext cx="3441569" cy="2240011"/>
          </a:xfrm>
          <a:prstGeom prst="rect">
            <a:avLst/>
          </a:prstGeom>
          <a:ln w="28575">
            <a:solidFill>
              <a:schemeClr val="accent4">
                <a:lumMod val="50000"/>
              </a:schemeClr>
            </a:solidFill>
          </a:ln>
        </p:spPr>
        <p:txBody>
          <a:bodyPr rtlCol="0" anchor="ctr"/>
          <a:lstStyle>
            <a:lvl1pPr algn="ctr" defTabSz="914400" rtl="0" eaLnBrk="1" latinLnBrk="0" hangingPunct="1">
              <a:lnSpc>
                <a:spcPct val="90000"/>
              </a:lnSpc>
              <a:spcBef>
                <a:spcPct val="0"/>
              </a:spcBef>
              <a:buNone/>
              <a:defRPr sz="2400" kern="1200" cap="all" spc="100" baseline="0">
                <a:solidFill>
                  <a:schemeClr val="accent4">
                    <a:lumMod val="50000"/>
                  </a:schemeClr>
                </a:solidFill>
                <a:latin typeface="+mj-lt"/>
                <a:ea typeface="+mj-ea"/>
                <a:cs typeface="+mj-cs"/>
              </a:defRPr>
            </a:lvl1pPr>
          </a:lstStyle>
          <a:p>
            <a:r>
              <a:rPr lang="fr-CA" sz="2000" dirty="0"/>
              <a:t>Besoin d’information supplémentaire…</a:t>
            </a:r>
          </a:p>
          <a:p>
            <a:endParaRPr lang="fr-CA" sz="2000" dirty="0"/>
          </a:p>
          <a:p>
            <a:r>
              <a:rPr lang="fr-CA" sz="2000" dirty="0"/>
              <a:t>Contactez-nous au 418-423-4000</a:t>
            </a:r>
          </a:p>
        </p:txBody>
      </p:sp>
      <p:sp>
        <p:nvSpPr>
          <p:cNvPr id="7" name="Titre 23">
            <a:extLst>
              <a:ext uri="{FF2B5EF4-FFF2-40B4-BE49-F238E27FC236}">
                <a16:creationId xmlns:a16="http://schemas.microsoft.com/office/drawing/2014/main" id="{9B731C81-1653-2758-DE5B-359F26495A71}"/>
              </a:ext>
            </a:extLst>
          </p:cNvPr>
          <p:cNvSpPr txBox="1">
            <a:spLocks/>
          </p:cNvSpPr>
          <p:nvPr>
            <p:custDataLst>
              <p:tags r:id="rId5"/>
            </p:custDataLst>
          </p:nvPr>
        </p:nvSpPr>
        <p:spPr>
          <a:xfrm>
            <a:off x="567892" y="490888"/>
            <a:ext cx="4475746" cy="1344860"/>
          </a:xfrm>
          <a:prstGeom prst="rect">
            <a:avLst/>
          </a:prstGeom>
          <a:ln w="28575">
            <a:solidFill>
              <a:schemeClr val="accent4">
                <a:lumMod val="50000"/>
              </a:schemeClr>
            </a:solidFill>
          </a:ln>
        </p:spPr>
        <p:txBody>
          <a:bodyPr rtlCol="0" anchor="ctr"/>
          <a:lstStyle>
            <a:lvl1pPr algn="ctr" defTabSz="914400" rtl="0" eaLnBrk="1" latinLnBrk="0" hangingPunct="1">
              <a:lnSpc>
                <a:spcPct val="90000"/>
              </a:lnSpc>
              <a:spcBef>
                <a:spcPct val="0"/>
              </a:spcBef>
              <a:buNone/>
              <a:defRPr sz="2400" kern="1200" cap="all" spc="100" baseline="0">
                <a:solidFill>
                  <a:schemeClr val="accent4">
                    <a:lumMod val="50000"/>
                  </a:schemeClr>
                </a:solidFill>
                <a:latin typeface="+mj-lt"/>
                <a:ea typeface="+mj-ea"/>
                <a:cs typeface="+mj-cs"/>
              </a:defRPr>
            </a:lvl1pPr>
          </a:lstStyle>
          <a:p>
            <a:r>
              <a:rPr lang="fr-CA" sz="3600" dirty="0"/>
              <a:t>Et maintenant vos questions !</a:t>
            </a:r>
          </a:p>
        </p:txBody>
      </p:sp>
    </p:spTree>
    <p:extLst>
      <p:ext uri="{BB962C8B-B14F-4D97-AF65-F5344CB8AC3E}">
        <p14:creationId xmlns:p14="http://schemas.microsoft.com/office/powerpoint/2010/main" val="185164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Espace réservé pour une image  15" descr="Groupe de semis poussant à hors de terre">
            <a:extLst>
              <a:ext uri="{FF2B5EF4-FFF2-40B4-BE49-F238E27FC236}">
                <a16:creationId xmlns:a16="http://schemas.microsoft.com/office/drawing/2014/main" id="{AAD25B93-42DA-BE6F-12DE-8CF4066006EC}"/>
              </a:ext>
            </a:extLst>
          </p:cNvPr>
          <p:cNvPicPr>
            <a:picLocks noGrp="1" noChangeAspect="1"/>
          </p:cNvPicPr>
          <p:nvPr>
            <p:ph type="pic" sz="quarter" idx="10"/>
            <p:custDataLst>
              <p:tags r:id="rId2"/>
            </p:custDataLst>
          </p:nvPr>
        </p:nvPicPr>
        <p:blipFill rotWithShape="1">
          <a:blip r:embed="rId9"/>
          <a:srcRect l="2942" r="2941" b="-1"/>
          <a:stretch/>
        </p:blipFill>
        <p:spPr>
          <a:xfrm>
            <a:off x="2555441" y="0"/>
            <a:ext cx="9669642" cy="6857990"/>
          </a:xfrm>
          <a:prstGeom prst="rect">
            <a:avLst/>
          </a:prstGeom>
        </p:spPr>
      </p:pic>
      <p:sp>
        <p:nvSpPr>
          <p:cNvPr id="66" name="Rectangle 6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re 2">
            <a:extLst>
              <a:ext uri="{FF2B5EF4-FFF2-40B4-BE49-F238E27FC236}">
                <a16:creationId xmlns:a16="http://schemas.microsoft.com/office/drawing/2014/main" id="{65A25FA4-A288-4460-BF12-637E077953CB}"/>
              </a:ext>
            </a:extLst>
          </p:cNvPr>
          <p:cNvSpPr>
            <a:spLocks noGrp="1"/>
          </p:cNvSpPr>
          <p:nvPr>
            <p:ph type="title"/>
            <p:custDataLst>
              <p:tags r:id="rId4"/>
            </p:custDataLst>
          </p:nvPr>
        </p:nvSpPr>
        <p:spPr>
          <a:xfrm>
            <a:off x="838200" y="365125"/>
            <a:ext cx="5086350" cy="1899912"/>
          </a:xfrm>
          <a:ln>
            <a:noFill/>
          </a:ln>
        </p:spPr>
        <p:txBody>
          <a:bodyPr vert="horz" lIns="91440" tIns="45720" rIns="91440" bIns="45720" rtlCol="0" anchor="ctr">
            <a:normAutofit/>
          </a:bodyPr>
          <a:lstStyle/>
          <a:p>
            <a:pPr algn="l">
              <a:lnSpc>
                <a:spcPct val="90000"/>
              </a:lnSpc>
            </a:pPr>
            <a:r>
              <a:rPr lang="en-US" sz="4000" dirty="0">
                <a:solidFill>
                  <a:schemeClr val="tx1"/>
                </a:solidFill>
              </a:rPr>
              <a:t>MOT DE BIENVENUE</a:t>
            </a:r>
          </a:p>
        </p:txBody>
      </p:sp>
      <p:sp>
        <p:nvSpPr>
          <p:cNvPr id="7" name="Espace réservé du texte 6">
            <a:extLst>
              <a:ext uri="{FF2B5EF4-FFF2-40B4-BE49-F238E27FC236}">
                <a16:creationId xmlns:a16="http://schemas.microsoft.com/office/drawing/2014/main" id="{91C52C13-996F-4CF8-BBA5-F6CC233475A7}"/>
              </a:ext>
            </a:extLst>
          </p:cNvPr>
          <p:cNvSpPr>
            <a:spLocks noGrp="1"/>
          </p:cNvSpPr>
          <p:nvPr>
            <p:ph type="body" sz="quarter" idx="12"/>
            <p:custDataLst>
              <p:tags r:id="rId5"/>
            </p:custDataLst>
          </p:nvPr>
        </p:nvSpPr>
        <p:spPr>
          <a:xfrm>
            <a:off x="838199" y="2114551"/>
            <a:ext cx="4675095" cy="4241790"/>
          </a:xfrm>
        </p:spPr>
        <p:txBody>
          <a:bodyPr vert="horz" lIns="91440" tIns="45720" rIns="91440" bIns="45720" rtlCol="0">
            <a:normAutofit fontScale="92500" lnSpcReduction="10000"/>
          </a:bodyPr>
          <a:lstStyle/>
          <a:p>
            <a:pPr>
              <a:lnSpc>
                <a:spcPct val="90000"/>
              </a:lnSpc>
              <a:spcAft>
                <a:spcPts val="600"/>
              </a:spcAft>
            </a:pPr>
            <a:r>
              <a:rPr lang="en-US" sz="1800" dirty="0">
                <a:latin typeface="Century Schoolbook" panose="02040604050505020304" pitchFamily="18" charset="0"/>
                <a:cs typeface="Aparajita" panose="02020603050405020304" pitchFamily="18" charset="0"/>
              </a:rPr>
              <a:t>Utile, simple et </a:t>
            </a:r>
            <a:r>
              <a:rPr lang="en-US" sz="1800" dirty="0" err="1">
                <a:latin typeface="Century Schoolbook" panose="02040604050505020304" pitchFamily="18" charset="0"/>
                <a:cs typeface="Aparajita" panose="02020603050405020304" pitchFamily="18" charset="0"/>
              </a:rPr>
              <a:t>maintenant</a:t>
            </a:r>
            <a:r>
              <a:rPr lang="en-US" sz="1800" dirty="0">
                <a:latin typeface="Century Schoolbook" panose="02040604050505020304" pitchFamily="18" charset="0"/>
                <a:cs typeface="Aparajita" panose="02020603050405020304" pitchFamily="18" charset="0"/>
              </a:rPr>
              <a:t> chez nous !</a:t>
            </a:r>
          </a:p>
          <a:p>
            <a:pPr>
              <a:lnSpc>
                <a:spcPct val="90000"/>
              </a:lnSpc>
              <a:spcAft>
                <a:spcPts val="600"/>
              </a:spcAft>
            </a:pPr>
            <a:endParaRPr lang="en-US" sz="1800" dirty="0">
              <a:latin typeface="Century Schoolbook" panose="02040604050505020304" pitchFamily="18" charset="0"/>
              <a:cs typeface="Aparajita" panose="02020603050405020304" pitchFamily="18" charset="0"/>
            </a:endParaRPr>
          </a:p>
          <a:p>
            <a:pPr algn="just">
              <a:lnSpc>
                <a:spcPct val="90000"/>
              </a:lnSpc>
              <a:spcAft>
                <a:spcPts val="600"/>
              </a:spcAft>
            </a:pPr>
            <a:r>
              <a:rPr lang="en-US" sz="1800" dirty="0">
                <a:latin typeface="Century Schoolbook" panose="02040604050505020304" pitchFamily="18" charset="0"/>
                <a:cs typeface="Aparajita" panose="02020603050405020304" pitchFamily="18" charset="0"/>
              </a:rPr>
              <a:t>Afin de </a:t>
            </a:r>
            <a:r>
              <a:rPr lang="en-US" sz="1800" dirty="0" err="1">
                <a:latin typeface="Century Schoolbook" panose="02040604050505020304" pitchFamily="18" charset="0"/>
                <a:cs typeface="Aparajita" panose="02020603050405020304" pitchFamily="18" charset="0"/>
              </a:rPr>
              <a:t>répondre</a:t>
            </a:r>
            <a:r>
              <a:rPr lang="en-US" sz="1800" dirty="0">
                <a:latin typeface="Century Schoolbook" panose="02040604050505020304" pitchFamily="18" charset="0"/>
                <a:cs typeface="Aparajita" panose="02020603050405020304" pitchFamily="18" charset="0"/>
              </a:rPr>
              <a:t> aux exigences </a:t>
            </a:r>
            <a:r>
              <a:rPr lang="en-US" sz="1800" dirty="0" err="1">
                <a:latin typeface="Century Schoolbook" panose="02040604050505020304" pitchFamily="18" charset="0"/>
                <a:cs typeface="Aparajita" panose="02020603050405020304" pitchFamily="18" charset="0"/>
              </a:rPr>
              <a:t>gouvernementales</a:t>
            </a:r>
            <a:r>
              <a:rPr lang="en-US" sz="1800" dirty="0">
                <a:latin typeface="Century Schoolbook" panose="02040604050505020304" pitchFamily="18" charset="0"/>
                <a:cs typeface="Aparajita" panose="02020603050405020304" pitchFamily="18" charset="0"/>
              </a:rPr>
              <a:t> qui </a:t>
            </a:r>
            <a:r>
              <a:rPr lang="en-US" sz="1800" dirty="0" err="1">
                <a:latin typeface="Century Schoolbook" panose="02040604050505020304" pitchFamily="18" charset="0"/>
                <a:cs typeface="Aparajita" panose="02020603050405020304" pitchFamily="18" charset="0"/>
              </a:rPr>
              <a:t>visent</a:t>
            </a:r>
            <a:r>
              <a:rPr lang="en-US" sz="1800" dirty="0">
                <a:latin typeface="Century Schoolbook" panose="02040604050505020304" pitchFamily="18" charset="0"/>
                <a:cs typeface="Aparajita" panose="02020603050405020304" pitchFamily="18" charset="0"/>
              </a:rPr>
              <a:t> le </a:t>
            </a:r>
            <a:r>
              <a:rPr lang="en-US" sz="1800" dirty="0" err="1">
                <a:latin typeface="Century Schoolbook" panose="02040604050505020304" pitchFamily="18" charset="0"/>
                <a:cs typeface="Aparajita" panose="02020603050405020304" pitchFamily="18" charset="0"/>
              </a:rPr>
              <a:t>bannissement</a:t>
            </a:r>
            <a:r>
              <a:rPr lang="en-US" sz="1800" dirty="0">
                <a:latin typeface="Century Schoolbook" panose="02040604050505020304" pitchFamily="18" charset="0"/>
                <a:cs typeface="Aparajita" panose="02020603050405020304" pitchFamily="18" charset="0"/>
              </a:rPr>
              <a:t> des matières </a:t>
            </a:r>
            <a:r>
              <a:rPr lang="en-US" sz="1800" dirty="0" err="1">
                <a:latin typeface="Century Schoolbook" panose="02040604050505020304" pitchFamily="18" charset="0"/>
                <a:cs typeface="Aparajita" panose="02020603050405020304" pitchFamily="18" charset="0"/>
              </a:rPr>
              <a:t>organiques</a:t>
            </a:r>
            <a:r>
              <a:rPr lang="en-US" sz="1800" dirty="0">
                <a:latin typeface="Century Schoolbook" panose="02040604050505020304" pitchFamily="18" charset="0"/>
                <a:cs typeface="Aparajita" panose="02020603050405020304" pitchFamily="18" charset="0"/>
              </a:rPr>
              <a:t> des sites </a:t>
            </a:r>
            <a:r>
              <a:rPr lang="en-US" sz="1800" dirty="0" err="1">
                <a:latin typeface="Century Schoolbook" panose="02040604050505020304" pitchFamily="18" charset="0"/>
                <a:cs typeface="Aparajita" panose="02020603050405020304" pitchFamily="18" charset="0"/>
              </a:rPr>
              <a:t>d’enfouissement</a:t>
            </a:r>
            <a:r>
              <a:rPr lang="en-US" sz="1800" dirty="0">
                <a:latin typeface="Century Schoolbook" panose="02040604050505020304" pitchFamily="18" charset="0"/>
                <a:cs typeface="Aparajita" panose="02020603050405020304" pitchFamily="18" charset="0"/>
              </a:rPr>
              <a:t> , la </a:t>
            </a:r>
            <a:r>
              <a:rPr lang="en-US" sz="1800" dirty="0" err="1">
                <a:latin typeface="Century Schoolbook" panose="02040604050505020304" pitchFamily="18" charset="0"/>
                <a:cs typeface="Aparajita" panose="02020603050405020304" pitchFamily="18" charset="0"/>
              </a:rPr>
              <a:t>collecte</a:t>
            </a:r>
            <a:r>
              <a:rPr lang="en-US" sz="1800" dirty="0">
                <a:latin typeface="Century Schoolbook" panose="02040604050505020304" pitchFamily="18" charset="0"/>
                <a:cs typeface="Aparajita" panose="02020603050405020304" pitchFamily="18" charset="0"/>
              </a:rPr>
              <a:t> des matières </a:t>
            </a:r>
            <a:r>
              <a:rPr lang="en-US" sz="1800" dirty="0" err="1">
                <a:latin typeface="Century Schoolbook" panose="02040604050505020304" pitchFamily="18" charset="0"/>
                <a:cs typeface="Aparajita" panose="02020603050405020304" pitchFamily="18" charset="0"/>
              </a:rPr>
              <a:t>organiques</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est</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maintenant</a:t>
            </a:r>
            <a:r>
              <a:rPr lang="en-US" sz="1800" dirty="0">
                <a:latin typeface="Century Schoolbook" panose="02040604050505020304" pitchFamily="18" charset="0"/>
                <a:cs typeface="Aparajita" panose="02020603050405020304" pitchFamily="18" charset="0"/>
              </a:rPr>
              <a:t> mise </a:t>
            </a:r>
            <a:r>
              <a:rPr lang="en-US" sz="1800" dirty="0" err="1">
                <a:latin typeface="Century Schoolbook" panose="02040604050505020304" pitchFamily="18" charset="0"/>
                <a:cs typeface="Aparajita" panose="02020603050405020304" pitchFamily="18" charset="0"/>
              </a:rPr>
              <a:t>en</a:t>
            </a:r>
            <a:r>
              <a:rPr lang="en-US" sz="1800" dirty="0">
                <a:latin typeface="Century Schoolbook" panose="02040604050505020304" pitchFamily="18" charset="0"/>
                <a:cs typeface="Aparajita" panose="02020603050405020304" pitchFamily="18" charset="0"/>
              </a:rPr>
              <a:t> place à Saint-Joseph-de-Coleraine.</a:t>
            </a:r>
          </a:p>
          <a:p>
            <a:pPr algn="just">
              <a:lnSpc>
                <a:spcPct val="90000"/>
              </a:lnSpc>
              <a:spcAft>
                <a:spcPts val="600"/>
              </a:spcAft>
            </a:pPr>
            <a:endParaRPr lang="en-US" sz="1800" dirty="0">
              <a:latin typeface="Century Schoolbook" panose="02040604050505020304" pitchFamily="18" charset="0"/>
              <a:cs typeface="Aparajita" panose="02020603050405020304" pitchFamily="18" charset="0"/>
            </a:endParaRPr>
          </a:p>
          <a:p>
            <a:pPr algn="just">
              <a:lnSpc>
                <a:spcPct val="90000"/>
              </a:lnSpc>
              <a:spcAft>
                <a:spcPts val="600"/>
              </a:spcAft>
            </a:pPr>
            <a:r>
              <a:rPr lang="en-US" sz="1800" dirty="0">
                <a:latin typeface="Century Schoolbook" panose="02040604050505020304" pitchFamily="18" charset="0"/>
                <a:cs typeface="Aparajita" panose="02020603050405020304" pitchFamily="18" charset="0"/>
              </a:rPr>
              <a:t>Les matières </a:t>
            </a:r>
            <a:r>
              <a:rPr lang="en-US" sz="1800" dirty="0" err="1">
                <a:latin typeface="Century Schoolbook" panose="02040604050505020304" pitchFamily="18" charset="0"/>
                <a:cs typeface="Aparajita" panose="02020603050405020304" pitchFamily="18" charset="0"/>
              </a:rPr>
              <a:t>organiques</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représentent</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près</a:t>
            </a:r>
            <a:r>
              <a:rPr lang="en-US" sz="1800" dirty="0">
                <a:latin typeface="Century Schoolbook" panose="02040604050505020304" pitchFamily="18" charset="0"/>
                <a:cs typeface="Aparajita" panose="02020603050405020304" pitchFamily="18" charset="0"/>
              </a:rPr>
              <a:t> de 50% de la </a:t>
            </a:r>
            <a:r>
              <a:rPr lang="en-US" sz="1800" dirty="0" err="1">
                <a:latin typeface="Century Schoolbook" panose="02040604050505020304" pitchFamily="18" charset="0"/>
                <a:cs typeface="Aparajita" panose="02020603050405020304" pitchFamily="18" charset="0"/>
              </a:rPr>
              <a:t>contenue</a:t>
            </a:r>
            <a:r>
              <a:rPr lang="en-US" sz="1800" dirty="0">
                <a:latin typeface="Century Schoolbook" panose="02040604050505020304" pitchFamily="18" charset="0"/>
                <a:cs typeface="Aparajita" panose="02020603050405020304" pitchFamily="18" charset="0"/>
              </a:rPr>
              <a:t> de </a:t>
            </a:r>
            <a:r>
              <a:rPr lang="en-US" sz="1800" dirty="0" err="1">
                <a:latin typeface="Century Schoolbook" panose="02040604050505020304" pitchFamily="18" charset="0"/>
                <a:cs typeface="Aparajita" panose="02020603050405020304" pitchFamily="18" charset="0"/>
              </a:rPr>
              <a:t>votre</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poubelle</a:t>
            </a:r>
            <a:r>
              <a:rPr lang="en-US" sz="1800" dirty="0">
                <a:latin typeface="Century Schoolbook" panose="02040604050505020304" pitchFamily="18" charset="0"/>
                <a:cs typeface="Aparajita" panose="02020603050405020304" pitchFamily="18" charset="0"/>
              </a:rPr>
              <a:t>.  En les </a:t>
            </a:r>
            <a:r>
              <a:rPr lang="en-US" sz="1800" dirty="0" err="1">
                <a:latin typeface="Century Schoolbook" panose="02040604050505020304" pitchFamily="18" charset="0"/>
                <a:cs typeface="Aparajita" panose="02020603050405020304" pitchFamily="18" charset="0"/>
              </a:rPr>
              <a:t>valorisant</a:t>
            </a:r>
            <a:r>
              <a:rPr lang="en-US" sz="1800" dirty="0">
                <a:latin typeface="Century Schoolbook" panose="02040604050505020304" pitchFamily="18" charset="0"/>
                <a:cs typeface="Aparajita" panose="02020603050405020304" pitchFamily="18" charset="0"/>
              </a:rPr>
              <a:t>, on </a:t>
            </a:r>
            <a:r>
              <a:rPr lang="en-US" sz="1800" dirty="0" err="1">
                <a:latin typeface="Century Schoolbook" panose="02040604050505020304" pitchFamily="18" charset="0"/>
                <a:cs typeface="Aparajita" panose="02020603050405020304" pitchFamily="18" charset="0"/>
              </a:rPr>
              <a:t>réduit</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grandement</a:t>
            </a:r>
            <a:r>
              <a:rPr lang="en-US" sz="1800" dirty="0">
                <a:latin typeface="Century Schoolbook" panose="02040604050505020304" pitchFamily="18" charset="0"/>
                <a:cs typeface="Aparajita" panose="02020603050405020304" pitchFamily="18" charset="0"/>
              </a:rPr>
              <a:t> les </a:t>
            </a:r>
            <a:r>
              <a:rPr lang="en-US" sz="1800" dirty="0" err="1">
                <a:latin typeface="Century Schoolbook" panose="02040604050505020304" pitchFamily="18" charset="0"/>
                <a:cs typeface="Aparajita" panose="02020603050405020304" pitchFamily="18" charset="0"/>
              </a:rPr>
              <a:t>gaz</a:t>
            </a:r>
            <a:r>
              <a:rPr lang="en-US" sz="1800" dirty="0">
                <a:latin typeface="Century Schoolbook" panose="02040604050505020304" pitchFamily="18" charset="0"/>
                <a:cs typeface="Aparajita" panose="02020603050405020304" pitchFamily="18" charset="0"/>
              </a:rPr>
              <a:t> à </a:t>
            </a:r>
            <a:r>
              <a:rPr lang="en-US" sz="1800" dirty="0" err="1">
                <a:latin typeface="Century Schoolbook" panose="02040604050505020304" pitchFamily="18" charset="0"/>
                <a:cs typeface="Aparajita" panose="02020603050405020304" pitchFamily="18" charset="0"/>
              </a:rPr>
              <a:t>effet</a:t>
            </a:r>
            <a:r>
              <a:rPr lang="en-US" sz="1800" dirty="0">
                <a:latin typeface="Century Schoolbook" panose="02040604050505020304" pitchFamily="18" charset="0"/>
                <a:cs typeface="Aparajita" panose="02020603050405020304" pitchFamily="18" charset="0"/>
              </a:rPr>
              <a:t> de serre </a:t>
            </a:r>
            <a:r>
              <a:rPr lang="en-US" sz="1800" dirty="0" err="1">
                <a:latin typeface="Century Schoolbook" panose="02040604050505020304" pitchFamily="18" charset="0"/>
                <a:cs typeface="Aparajita" panose="02020603050405020304" pitchFamily="18" charset="0"/>
              </a:rPr>
              <a:t>ainsi</a:t>
            </a:r>
            <a:r>
              <a:rPr lang="en-US" sz="1800" dirty="0">
                <a:latin typeface="Century Schoolbook" panose="02040604050505020304" pitchFamily="18" charset="0"/>
                <a:cs typeface="Aparajita" panose="02020603050405020304" pitchFamily="18" charset="0"/>
              </a:rPr>
              <a:t> que les </a:t>
            </a:r>
            <a:r>
              <a:rPr lang="en-US" sz="1800" dirty="0" err="1">
                <a:latin typeface="Century Schoolbook" panose="02040604050505020304" pitchFamily="18" charset="0"/>
                <a:cs typeface="Aparajita" panose="02020603050405020304" pitchFamily="18" charset="0"/>
              </a:rPr>
              <a:t>liquides</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contaminés</a:t>
            </a:r>
            <a:r>
              <a:rPr lang="en-US" sz="1800" dirty="0">
                <a:latin typeface="Century Schoolbook" panose="02040604050505020304" pitchFamily="18" charset="0"/>
                <a:cs typeface="Aparajita" panose="02020603050405020304" pitchFamily="18" charset="0"/>
              </a:rPr>
              <a:t> </a:t>
            </a:r>
            <a:r>
              <a:rPr lang="en-US" sz="1800" dirty="0" err="1">
                <a:latin typeface="Century Schoolbook" panose="02040604050505020304" pitchFamily="18" charset="0"/>
                <a:cs typeface="Aparajita" panose="02020603050405020304" pitchFamily="18" charset="0"/>
              </a:rPr>
              <a:t>générés</a:t>
            </a:r>
            <a:r>
              <a:rPr lang="en-US" sz="1800" dirty="0">
                <a:latin typeface="Century Schoolbook" panose="02040604050505020304" pitchFamily="18" charset="0"/>
                <a:cs typeface="Aparajita" panose="02020603050405020304" pitchFamily="18" charset="0"/>
              </a:rPr>
              <a:t> par les matières </a:t>
            </a:r>
            <a:r>
              <a:rPr lang="en-US" sz="1800" dirty="0" err="1">
                <a:latin typeface="Century Schoolbook" panose="02040604050505020304" pitchFamily="18" charset="0"/>
                <a:cs typeface="Aparajita" panose="02020603050405020304" pitchFamily="18" charset="0"/>
              </a:rPr>
              <a:t>organiques</a:t>
            </a:r>
            <a:r>
              <a:rPr lang="en-US" sz="1800" dirty="0">
                <a:latin typeface="Century Schoolbook" panose="02040604050505020304" pitchFamily="18" charset="0"/>
                <a:cs typeface="Aparajita" panose="02020603050405020304" pitchFamily="18" charset="0"/>
              </a:rPr>
              <a:t> dans les sites </a:t>
            </a:r>
            <a:r>
              <a:rPr lang="en-US" sz="1800" dirty="0" err="1">
                <a:latin typeface="Century Schoolbook" panose="02040604050505020304" pitchFamily="18" charset="0"/>
                <a:cs typeface="Aparajita" panose="02020603050405020304" pitchFamily="18" charset="0"/>
              </a:rPr>
              <a:t>d’enfouissement</a:t>
            </a:r>
            <a:r>
              <a:rPr lang="en-US" sz="1800" dirty="0">
                <a:latin typeface="Century Schoolbook" panose="02040604050505020304" pitchFamily="18" charset="0"/>
                <a:cs typeface="Aparajita" panose="02020603050405020304" pitchFamily="18" charset="0"/>
              </a:rPr>
              <a:t>.</a:t>
            </a:r>
          </a:p>
          <a:p>
            <a:pPr>
              <a:lnSpc>
                <a:spcPct val="90000"/>
              </a:lnSpc>
              <a:spcAft>
                <a:spcPts val="600"/>
              </a:spcAft>
            </a:pPr>
            <a:endParaRPr lang="en-US" sz="1900" dirty="0"/>
          </a:p>
        </p:txBody>
      </p:sp>
      <p:sp>
        <p:nvSpPr>
          <p:cNvPr id="59" name="Espace réservé du numéro de diapositive 58">
            <a:extLst>
              <a:ext uri="{FF2B5EF4-FFF2-40B4-BE49-F238E27FC236}">
                <a16:creationId xmlns:a16="http://schemas.microsoft.com/office/drawing/2014/main" id="{185AB600-E5B8-4AFD-A7DA-37E5D3AFF5FA}"/>
              </a:ext>
            </a:extLst>
          </p:cNvPr>
          <p:cNvSpPr>
            <a:spLocks noGrp="1"/>
          </p:cNvSpPr>
          <p:nvPr>
            <p:ph type="sldNum" sz="quarter" idx="4"/>
            <p:custDataLst>
              <p:tags r:id="rId6"/>
            </p:custDataLst>
          </p:nvPr>
        </p:nvSpPr>
        <p:spPr>
          <a:xfrm>
            <a:off x="8610600" y="6356350"/>
            <a:ext cx="2743200" cy="365125"/>
          </a:xfrm>
        </p:spPr>
        <p:txBody>
          <a:bodyPr vert="horz" lIns="91440" tIns="45720" rIns="91440" bIns="45720" rtlCol="0" anchor="ctr">
            <a:normAutofit/>
          </a:bodyPr>
          <a:lstStyle/>
          <a:p>
            <a:pPr>
              <a:spcAft>
                <a:spcPts val="600"/>
              </a:spcAft>
              <a:defRPr/>
            </a:pPr>
            <a:fld id="{EA87306C-81BA-4795-A5CA-9392456A8C1E}" type="slidenum">
              <a:rPr lang="en-US" spc="0">
                <a:solidFill>
                  <a:srgbClr val="FFFFFF"/>
                </a:solidFill>
                <a:effectLst/>
                <a:latin typeface="Calibri" panose="020F0502020204030204"/>
              </a:rPr>
              <a:pPr>
                <a:spcAft>
                  <a:spcPts val="600"/>
                </a:spcAft>
                <a:defRPr/>
              </a:pPr>
              <a:t>2</a:t>
            </a:fld>
            <a:endParaRPr lang="en-US" spc="0">
              <a:solidFill>
                <a:srgbClr val="FFFFFF"/>
              </a:solidFill>
              <a:effectLst/>
              <a:latin typeface="Calibri" panose="020F0502020204030204"/>
            </a:endParaRPr>
          </a:p>
        </p:txBody>
      </p:sp>
    </p:spTree>
    <p:extLst>
      <p:ext uri="{BB962C8B-B14F-4D97-AF65-F5344CB8AC3E}">
        <p14:creationId xmlns:p14="http://schemas.microsoft.com/office/powerpoint/2010/main" val="2815339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Une image contenant herbe, basilic, plante, vert&#10;&#10;Description générée automatiquement">
            <a:extLst>
              <a:ext uri="{FF2B5EF4-FFF2-40B4-BE49-F238E27FC236}">
                <a16:creationId xmlns:a16="http://schemas.microsoft.com/office/drawing/2014/main" id="{C0CEEDD5-85E4-D5CB-F883-D99391EA63D8}"/>
              </a:ext>
            </a:extLst>
          </p:cNvPr>
          <p:cNvPicPr>
            <a:picLocks noChangeAspect="1"/>
          </p:cNvPicPr>
          <p:nvPr>
            <p:custDataLst>
              <p:tags r:id="rId1"/>
            </p:custDataLst>
          </p:nvPr>
        </p:nvPicPr>
        <p:blipFill>
          <a:blip r:embed="rId11">
            <a:extLst>
              <a:ext uri="{837473B0-CC2E-450A-ABE3-18F120FF3D39}">
                <a1611:picAttrSrcUrl xmlns:a1611="http://schemas.microsoft.com/office/drawing/2016/11/main" r:id="rId12"/>
              </a:ext>
            </a:extLst>
          </a:blip>
          <a:stretch>
            <a:fillRect/>
          </a:stretch>
        </p:blipFill>
        <p:spPr>
          <a:xfrm>
            <a:off x="-79514" y="0"/>
            <a:ext cx="4426831" cy="6858000"/>
          </a:xfrm>
          <a:prstGeom prst="rect">
            <a:avLst/>
          </a:prstGeom>
        </p:spPr>
      </p:pic>
      <p:sp>
        <p:nvSpPr>
          <p:cNvPr id="26" name="Titre 25">
            <a:extLst>
              <a:ext uri="{FF2B5EF4-FFF2-40B4-BE49-F238E27FC236}">
                <a16:creationId xmlns:a16="http://schemas.microsoft.com/office/drawing/2014/main" id="{CDA2767E-38F3-49F7-BE02-EA3E6C7C8096}"/>
              </a:ext>
            </a:extLst>
          </p:cNvPr>
          <p:cNvSpPr>
            <a:spLocks noGrp="1"/>
          </p:cNvSpPr>
          <p:nvPr>
            <p:ph type="title"/>
            <p:custDataLst>
              <p:tags r:id="rId2"/>
            </p:custDataLst>
          </p:nvPr>
        </p:nvSpPr>
        <p:spPr>
          <a:xfrm>
            <a:off x="2008930" y="136525"/>
            <a:ext cx="2338388" cy="641350"/>
          </a:xfrm>
        </p:spPr>
        <p:txBody>
          <a:bodyPr rtlCol="0"/>
          <a:lstStyle/>
          <a:p>
            <a:pPr rtl="0"/>
            <a:r>
              <a:rPr lang="fr-CA" sz="2000" dirty="0"/>
              <a:t>Objectifs de la rencontre</a:t>
            </a:r>
          </a:p>
        </p:txBody>
      </p:sp>
      <p:sp>
        <p:nvSpPr>
          <p:cNvPr id="22" name="Espace réservé du texte 21">
            <a:extLst>
              <a:ext uri="{FF2B5EF4-FFF2-40B4-BE49-F238E27FC236}">
                <a16:creationId xmlns:a16="http://schemas.microsoft.com/office/drawing/2014/main" id="{322BD54C-AB8D-4B3B-836D-ABFFFE5D70BE}"/>
              </a:ext>
            </a:extLst>
          </p:cNvPr>
          <p:cNvSpPr>
            <a:spLocks noGrp="1"/>
          </p:cNvSpPr>
          <p:nvPr>
            <p:ph type="body" sz="quarter" idx="16"/>
            <p:custDataLst>
              <p:tags r:id="rId3"/>
            </p:custDataLst>
          </p:nvPr>
        </p:nvSpPr>
        <p:spPr>
          <a:xfrm>
            <a:off x="5080128" y="859319"/>
            <a:ext cx="3433138" cy="604500"/>
          </a:xfrm>
        </p:spPr>
        <p:txBody>
          <a:bodyPr rtlCol="0"/>
          <a:lstStyle/>
          <a:p>
            <a:pPr rtl="0"/>
            <a:r>
              <a:rPr lang="fr-CA" dirty="0"/>
              <a:t>Expliquer pourquoi une telle collecte</a:t>
            </a:r>
          </a:p>
        </p:txBody>
      </p:sp>
      <p:sp>
        <p:nvSpPr>
          <p:cNvPr id="23" name="Espace réservé au texte 22">
            <a:extLst>
              <a:ext uri="{FF2B5EF4-FFF2-40B4-BE49-F238E27FC236}">
                <a16:creationId xmlns:a16="http://schemas.microsoft.com/office/drawing/2014/main" id="{B36D4B3E-84DA-44C7-A6BE-5A3E2200511C}"/>
              </a:ext>
            </a:extLst>
          </p:cNvPr>
          <p:cNvSpPr>
            <a:spLocks noGrp="1"/>
          </p:cNvSpPr>
          <p:nvPr>
            <p:ph type="body" sz="quarter" idx="17"/>
            <p:custDataLst>
              <p:tags r:id="rId4"/>
            </p:custDataLst>
          </p:nvPr>
        </p:nvSpPr>
        <p:spPr>
          <a:xfrm>
            <a:off x="5036585" y="5574753"/>
            <a:ext cx="3433138" cy="593443"/>
          </a:xfrm>
        </p:spPr>
        <p:txBody>
          <a:bodyPr rtlCol="0"/>
          <a:lstStyle/>
          <a:p>
            <a:pPr rtl="0"/>
            <a:r>
              <a:rPr lang="fr-CA" dirty="0"/>
              <a:t>Répondre à vos questions</a:t>
            </a:r>
          </a:p>
        </p:txBody>
      </p:sp>
      <p:sp>
        <p:nvSpPr>
          <p:cNvPr id="25" name="Espace réservé au texte 24">
            <a:extLst>
              <a:ext uri="{FF2B5EF4-FFF2-40B4-BE49-F238E27FC236}">
                <a16:creationId xmlns:a16="http://schemas.microsoft.com/office/drawing/2014/main" id="{FB26710D-F165-490A-A2CE-0A7D9FD8F9BA}"/>
              </a:ext>
            </a:extLst>
          </p:cNvPr>
          <p:cNvSpPr>
            <a:spLocks noGrp="1"/>
          </p:cNvSpPr>
          <p:nvPr>
            <p:ph type="body" sz="quarter" idx="19"/>
            <p:custDataLst>
              <p:tags r:id="rId5"/>
            </p:custDataLst>
          </p:nvPr>
        </p:nvSpPr>
        <p:spPr>
          <a:xfrm>
            <a:off x="4961256" y="3214554"/>
            <a:ext cx="3433138" cy="428891"/>
          </a:xfrm>
        </p:spPr>
        <p:txBody>
          <a:bodyPr rtlCol="0"/>
          <a:lstStyle/>
          <a:p>
            <a:pPr rtl="0"/>
            <a:r>
              <a:rPr lang="fr-CA" dirty="0"/>
              <a:t>Matières acceptées</a:t>
            </a:r>
          </a:p>
        </p:txBody>
      </p:sp>
      <p:sp>
        <p:nvSpPr>
          <p:cNvPr id="24" name="Espace réservé du texte 23">
            <a:extLst>
              <a:ext uri="{FF2B5EF4-FFF2-40B4-BE49-F238E27FC236}">
                <a16:creationId xmlns:a16="http://schemas.microsoft.com/office/drawing/2014/main" id="{4AB50F20-85E8-46ED-94DD-28F720071BF3}"/>
              </a:ext>
            </a:extLst>
          </p:cNvPr>
          <p:cNvSpPr>
            <a:spLocks noGrp="1"/>
          </p:cNvSpPr>
          <p:nvPr>
            <p:ph type="body" sz="quarter" idx="18"/>
            <p:custDataLst>
              <p:tags r:id="rId6"/>
            </p:custDataLst>
          </p:nvPr>
        </p:nvSpPr>
        <p:spPr>
          <a:xfrm>
            <a:off x="5036585" y="4435748"/>
            <a:ext cx="3433138" cy="428891"/>
          </a:xfrm>
        </p:spPr>
        <p:txBody>
          <a:bodyPr rtlCol="0"/>
          <a:lstStyle/>
          <a:p>
            <a:pPr rtl="0"/>
            <a:r>
              <a:rPr lang="fr-CA" dirty="0"/>
              <a:t>Trucs et astuces</a:t>
            </a:r>
          </a:p>
        </p:txBody>
      </p:sp>
      <p:sp>
        <p:nvSpPr>
          <p:cNvPr id="325" name="Espace réservé du numéro de diapositive 324">
            <a:extLst>
              <a:ext uri="{FF2B5EF4-FFF2-40B4-BE49-F238E27FC236}">
                <a16:creationId xmlns:a16="http://schemas.microsoft.com/office/drawing/2014/main" id="{C9F5126E-D75A-4501-9BA9-5485EAB795BA}"/>
              </a:ext>
            </a:extLst>
          </p:cNvPr>
          <p:cNvSpPr>
            <a:spLocks noGrp="1"/>
          </p:cNvSpPr>
          <p:nvPr>
            <p:ph type="sldNum" sz="quarter" idx="4"/>
            <p:custDataLst>
              <p:tags r:id="rId7"/>
            </p:custDataLst>
          </p:nvPr>
        </p:nvSpPr>
        <p:spPr>
          <a:xfrm>
            <a:off x="8610600" y="6356350"/>
            <a:ext cx="2743200" cy="365125"/>
          </a:xfrm>
        </p:spPr>
        <p:txBody>
          <a:bodyPr rtlCol="0"/>
          <a:lstStyle/>
          <a:p>
            <a:pPr rtl="0"/>
            <a:fld id="{EA87306C-81BA-4795-A5CA-9392456A8C1E}" type="slidenum">
              <a:rPr lang="fr-CA" smtClean="0"/>
              <a:pPr/>
              <a:t>3</a:t>
            </a:fld>
            <a:endParaRPr lang="fr-CA"/>
          </a:p>
        </p:txBody>
      </p:sp>
      <p:sp>
        <p:nvSpPr>
          <p:cNvPr id="14" name="Espace réservé au texte 24">
            <a:extLst>
              <a:ext uri="{FF2B5EF4-FFF2-40B4-BE49-F238E27FC236}">
                <a16:creationId xmlns:a16="http://schemas.microsoft.com/office/drawing/2014/main" id="{E26B7BD5-FA54-2E33-E832-5D32C9506ACD}"/>
              </a:ext>
            </a:extLst>
          </p:cNvPr>
          <p:cNvSpPr txBox="1">
            <a:spLocks/>
          </p:cNvSpPr>
          <p:nvPr>
            <p:custDataLst>
              <p:tags r:id="rId8"/>
            </p:custDataLst>
          </p:nvPr>
        </p:nvSpPr>
        <p:spPr>
          <a:xfrm>
            <a:off x="5036585" y="2075549"/>
            <a:ext cx="3433138" cy="428891"/>
          </a:xfrm>
          <a:prstGeom prst="rect">
            <a:avLst/>
          </a:prstGeom>
        </p:spPr>
        <p:txBody>
          <a:bodyPr rtlCol="0" anchor="b"/>
          <a:lstStyle>
            <a:lvl1pPr marL="0" indent="0" algn="l" defTabSz="914400" rtl="0" eaLnBrk="1" latinLnBrk="0" hangingPunct="1">
              <a:lnSpc>
                <a:spcPct val="90000"/>
              </a:lnSpc>
              <a:spcBef>
                <a:spcPts val="1000"/>
              </a:spcBef>
              <a:buFont typeface="Arial" panose="020B0604020202020204" pitchFamily="34" charset="0"/>
              <a:buNone/>
              <a:defRPr sz="1800" kern="1200" cap="all" spc="100" baseline="0">
                <a:solidFill>
                  <a:schemeClr val="accent5">
                    <a:lumMod val="5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t>Logistique de collectes</a:t>
            </a:r>
          </a:p>
        </p:txBody>
      </p:sp>
    </p:spTree>
    <p:extLst>
      <p:ext uri="{BB962C8B-B14F-4D97-AF65-F5344CB8AC3E}">
        <p14:creationId xmlns:p14="http://schemas.microsoft.com/office/powerpoint/2010/main" val="2174002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3F20131-2E66-4147-85FF-C0F1FCA97231}"/>
              </a:ext>
            </a:extLst>
          </p:cNvPr>
          <p:cNvSpPr>
            <a:spLocks noGrp="1"/>
          </p:cNvSpPr>
          <p:nvPr>
            <p:ph type="title"/>
            <p:custDataLst>
              <p:tags r:id="rId1"/>
            </p:custDataLst>
          </p:nvPr>
        </p:nvSpPr>
        <p:spPr>
          <a:xfrm>
            <a:off x="6161901" y="358704"/>
            <a:ext cx="4730169" cy="602084"/>
          </a:xfrm>
        </p:spPr>
        <p:txBody>
          <a:bodyPr rtlCol="0"/>
          <a:lstStyle/>
          <a:p>
            <a:r>
              <a:rPr lang="fr-CA" sz="1600" dirty="0"/>
              <a:t>Expliquer pourquoi une telle collecte</a:t>
            </a:r>
            <a:br>
              <a:rPr lang="fr-CA" sz="1600" dirty="0"/>
            </a:br>
            <a:endParaRPr lang="fr-CA" sz="2000" dirty="0"/>
          </a:p>
        </p:txBody>
      </p:sp>
      <p:sp>
        <p:nvSpPr>
          <p:cNvPr id="23" name="Espace réservé au texte 22">
            <a:extLst>
              <a:ext uri="{FF2B5EF4-FFF2-40B4-BE49-F238E27FC236}">
                <a16:creationId xmlns:a16="http://schemas.microsoft.com/office/drawing/2014/main" id="{D2EE4141-AD91-4E47-B788-C5EA3ACC61A0}"/>
              </a:ext>
            </a:extLst>
          </p:cNvPr>
          <p:cNvSpPr>
            <a:spLocks noGrp="1"/>
          </p:cNvSpPr>
          <p:nvPr>
            <p:ph type="body" sz="quarter" idx="17"/>
            <p:custDataLst>
              <p:tags r:id="rId2"/>
            </p:custDataLst>
          </p:nvPr>
        </p:nvSpPr>
        <p:spPr>
          <a:xfrm>
            <a:off x="8526985" y="2573253"/>
            <a:ext cx="3281556" cy="855747"/>
          </a:xfrm>
        </p:spPr>
        <p:txBody>
          <a:bodyPr rtlCol="0"/>
          <a:lstStyle/>
          <a:p>
            <a:pPr rtl="0"/>
            <a:r>
              <a:rPr lang="fr-CA" sz="1600" dirty="0"/>
              <a:t>Toutes ces raisons sont bonnes pour valoriser les résidus alimentaires.  </a:t>
            </a:r>
          </a:p>
        </p:txBody>
      </p:sp>
      <p:sp>
        <p:nvSpPr>
          <p:cNvPr id="33" name="Espace réservé au texte 32">
            <a:extLst>
              <a:ext uri="{FF2B5EF4-FFF2-40B4-BE49-F238E27FC236}">
                <a16:creationId xmlns:a16="http://schemas.microsoft.com/office/drawing/2014/main" id="{1ACF41D3-2AFC-49DB-9DF0-E2ECA29FB165}"/>
              </a:ext>
            </a:extLst>
          </p:cNvPr>
          <p:cNvSpPr>
            <a:spLocks noGrp="1"/>
          </p:cNvSpPr>
          <p:nvPr>
            <p:ph type="body" sz="quarter" idx="13"/>
            <p:custDataLst>
              <p:tags r:id="rId3"/>
            </p:custDataLst>
          </p:nvPr>
        </p:nvSpPr>
        <p:spPr>
          <a:xfrm>
            <a:off x="8603301" y="1651589"/>
            <a:ext cx="3281556" cy="602084"/>
          </a:xfrm>
        </p:spPr>
        <p:txBody>
          <a:bodyPr rtlCol="0"/>
          <a:lstStyle/>
          <a:p>
            <a:pPr algn="just" rtl="0"/>
            <a:r>
              <a:rPr lang="fr-CA" sz="1200" dirty="0">
                <a:latin typeface="Baskerville Old Face" panose="02020602080505020303" pitchFamily="18" charset="0"/>
                <a:cs typeface="AngsanaUPC" panose="020B0502040204020203" pitchFamily="18" charset="-34"/>
              </a:rPr>
              <a:t>-Diminuer les coûts reliés aux frais d’enfouissement des matières résiduelles.</a:t>
            </a:r>
          </a:p>
        </p:txBody>
      </p:sp>
      <p:sp>
        <p:nvSpPr>
          <p:cNvPr id="25" name="Espace réservé au texte 24">
            <a:extLst>
              <a:ext uri="{FF2B5EF4-FFF2-40B4-BE49-F238E27FC236}">
                <a16:creationId xmlns:a16="http://schemas.microsoft.com/office/drawing/2014/main" id="{28950946-2F58-45BE-8886-7AC0149D69EA}"/>
              </a:ext>
            </a:extLst>
          </p:cNvPr>
          <p:cNvSpPr>
            <a:spLocks noGrp="1"/>
          </p:cNvSpPr>
          <p:nvPr>
            <p:ph type="body" sz="quarter" idx="19"/>
            <p:custDataLst>
              <p:tags r:id="rId4"/>
            </p:custDataLst>
          </p:nvPr>
        </p:nvSpPr>
        <p:spPr>
          <a:xfrm>
            <a:off x="4970459" y="1147095"/>
            <a:ext cx="3281556" cy="428891"/>
          </a:xfrm>
        </p:spPr>
        <p:txBody>
          <a:bodyPr rtlCol="0"/>
          <a:lstStyle/>
          <a:p>
            <a:pPr rtl="0"/>
            <a:r>
              <a:rPr lang="fr-CA" dirty="0"/>
              <a:t>environnement</a:t>
            </a:r>
          </a:p>
        </p:txBody>
      </p:sp>
      <p:sp>
        <p:nvSpPr>
          <p:cNvPr id="35" name="Espace réservé du texte 34">
            <a:extLst>
              <a:ext uri="{FF2B5EF4-FFF2-40B4-BE49-F238E27FC236}">
                <a16:creationId xmlns:a16="http://schemas.microsoft.com/office/drawing/2014/main" id="{B56B6F3A-5C12-4500-AD07-4FCE61526A57}"/>
              </a:ext>
            </a:extLst>
          </p:cNvPr>
          <p:cNvSpPr>
            <a:spLocks noGrp="1"/>
          </p:cNvSpPr>
          <p:nvPr>
            <p:ph type="body" sz="quarter" idx="15"/>
            <p:custDataLst>
              <p:tags r:id="rId5"/>
            </p:custDataLst>
          </p:nvPr>
        </p:nvSpPr>
        <p:spPr>
          <a:xfrm>
            <a:off x="4970459" y="1670827"/>
            <a:ext cx="3281556" cy="5050647"/>
          </a:xfrm>
        </p:spPr>
        <p:txBody>
          <a:bodyPr rtlCol="0"/>
          <a:lstStyle/>
          <a:p>
            <a:pPr algn="just" rtl="0"/>
            <a:r>
              <a:rPr lang="fr-CA" sz="1200" dirty="0">
                <a:latin typeface="Baskerville Old Face" panose="02020602080505020303" pitchFamily="18" charset="0"/>
                <a:cs typeface="AngsanaUPC" panose="020B0502040204020203" pitchFamily="18" charset="-34"/>
              </a:rPr>
              <a:t>-Les émissions de méthanes et de CO2 causés par les matières organiques enfouies représentent 5.9 % des émissions québécoises totales de gaz à effets de serre</a:t>
            </a:r>
            <a:r>
              <a:rPr lang="fr-CA" sz="1400" dirty="0"/>
              <a:t>.  </a:t>
            </a:r>
            <a:r>
              <a:rPr lang="fr-CA" sz="1200" dirty="0">
                <a:latin typeface="Baskerville Old Face" panose="02020602080505020303" pitchFamily="18" charset="0"/>
                <a:cs typeface="AngsanaUPC" panose="020B0502040204020203" pitchFamily="18" charset="-34"/>
              </a:rPr>
              <a:t>En conséquence, le compostage nous permet de réduire les effets de serre.</a:t>
            </a:r>
          </a:p>
          <a:p>
            <a:pPr algn="just" rtl="0"/>
            <a:endParaRPr lang="fr-CA" sz="800" dirty="0"/>
          </a:p>
          <a:p>
            <a:pPr algn="just" rtl="0"/>
            <a:r>
              <a:rPr lang="fr-CA" sz="1200" dirty="0">
                <a:latin typeface="Baskerville Old Face" panose="02020602080505020303" pitchFamily="18" charset="0"/>
                <a:cs typeface="AngsanaUPC" panose="020B0502040204020203" pitchFamily="18" charset="-34"/>
              </a:rPr>
              <a:t>-Les matières organiques ne sont pas des déchets puisqu’elles sont très facilement valorisables, bien qu’elles soient actuellement vues comme telles et que nous payions pour nous en départir.  Elles représentent une ressource inestimable pour la production de l’enrichissement de notre sol.</a:t>
            </a:r>
          </a:p>
          <a:p>
            <a:pPr algn="just" rtl="0"/>
            <a:endParaRPr lang="fr-CA" sz="1200" dirty="0">
              <a:latin typeface="Baskerville Old Face" panose="02020602080505020303" pitchFamily="18" charset="0"/>
              <a:cs typeface="AngsanaUPC" panose="020B0502040204020203" pitchFamily="18" charset="-34"/>
            </a:endParaRPr>
          </a:p>
          <a:p>
            <a:pPr algn="just" rtl="0"/>
            <a:r>
              <a:rPr lang="fr-CA" sz="1200" dirty="0">
                <a:latin typeface="Baskerville Old Face" panose="02020602080505020303" pitchFamily="18" charset="0"/>
                <a:cs typeface="AngsanaUPC" panose="020B0502040204020203" pitchFamily="18" charset="-34"/>
              </a:rPr>
              <a:t>-Réduire collectivement la quantité de déchets que nous produisons.</a:t>
            </a:r>
          </a:p>
          <a:p>
            <a:pPr algn="just" rtl="0"/>
            <a:endParaRPr lang="fr-CA" sz="1200" dirty="0">
              <a:latin typeface="Baskerville Old Face" panose="02020602080505020303" pitchFamily="18" charset="0"/>
              <a:cs typeface="AngsanaUPC" panose="020B0502040204020203" pitchFamily="18" charset="-34"/>
            </a:endParaRPr>
          </a:p>
          <a:p>
            <a:pPr algn="just" rtl="0"/>
            <a:r>
              <a:rPr lang="fr-CA" sz="1200" dirty="0">
                <a:latin typeface="Baskerville Old Face" panose="02020602080505020303" pitchFamily="18" charset="0"/>
                <a:cs typeface="AngsanaUPC" panose="020B0502040204020203" pitchFamily="18" charset="-34"/>
              </a:rPr>
              <a:t>-Viser une meilleure performance dans la gestion de nos matières résiduelles.</a:t>
            </a:r>
          </a:p>
        </p:txBody>
      </p:sp>
      <p:sp>
        <p:nvSpPr>
          <p:cNvPr id="256" name="Espace réservé de la date 255">
            <a:extLst>
              <a:ext uri="{FF2B5EF4-FFF2-40B4-BE49-F238E27FC236}">
                <a16:creationId xmlns:a16="http://schemas.microsoft.com/office/drawing/2014/main" id="{A111CCC7-FCBE-479D-A98A-3FF0FC4C6D9D}"/>
              </a:ext>
            </a:extLst>
          </p:cNvPr>
          <p:cNvSpPr>
            <a:spLocks noGrp="1"/>
          </p:cNvSpPr>
          <p:nvPr>
            <p:ph type="dt" sz="half" idx="2"/>
            <p:custDataLst>
              <p:tags r:id="rId6"/>
            </p:custDataLst>
          </p:nvPr>
        </p:nvSpPr>
        <p:spPr>
          <a:xfrm>
            <a:off x="838200" y="6356350"/>
            <a:ext cx="2743200" cy="365125"/>
          </a:xfrm>
        </p:spPr>
        <p:txBody>
          <a:bodyPr rtlCol="0"/>
          <a:lstStyle/>
          <a:p>
            <a:pPr rtl="0"/>
            <a:r>
              <a:rPr lang="fr-CA"/>
              <a:t>20XX</a:t>
            </a:r>
          </a:p>
        </p:txBody>
      </p:sp>
      <p:sp>
        <p:nvSpPr>
          <p:cNvPr id="258" name="Espace réservé du numéro de diapositive 257">
            <a:extLst>
              <a:ext uri="{FF2B5EF4-FFF2-40B4-BE49-F238E27FC236}">
                <a16:creationId xmlns:a16="http://schemas.microsoft.com/office/drawing/2014/main" id="{A9734560-9D8A-4BBC-A7FA-131A75654DAB}"/>
              </a:ext>
            </a:extLst>
          </p:cNvPr>
          <p:cNvSpPr>
            <a:spLocks noGrp="1"/>
          </p:cNvSpPr>
          <p:nvPr>
            <p:ph type="sldNum" sz="quarter" idx="4"/>
            <p:custDataLst>
              <p:tags r:id="rId7"/>
            </p:custDataLst>
          </p:nvPr>
        </p:nvSpPr>
        <p:spPr>
          <a:xfrm>
            <a:off x="8610600" y="6356350"/>
            <a:ext cx="2743200" cy="365125"/>
          </a:xfrm>
        </p:spPr>
        <p:txBody>
          <a:bodyPr rtlCol="0"/>
          <a:lstStyle/>
          <a:p>
            <a:pPr rtl="0"/>
            <a:fld id="{EA87306C-81BA-4795-A5CA-9392456A8C1E}" type="slidenum">
              <a:rPr lang="fr-CA" smtClean="0"/>
              <a:pPr/>
              <a:t>4</a:t>
            </a:fld>
            <a:endParaRPr lang="fr-CA"/>
          </a:p>
        </p:txBody>
      </p:sp>
      <p:pic>
        <p:nvPicPr>
          <p:cNvPr id="9" name="Espace réservé pour une image  8" descr="Une image contenant personne, plein air, plante, compost&#10;&#10;Description générée automatiquement">
            <a:extLst>
              <a:ext uri="{FF2B5EF4-FFF2-40B4-BE49-F238E27FC236}">
                <a16:creationId xmlns:a16="http://schemas.microsoft.com/office/drawing/2014/main" id="{A8D8368A-2A48-11CE-947A-031A0FC4D1B1}"/>
              </a:ext>
            </a:extLst>
          </p:cNvPr>
          <p:cNvPicPr>
            <a:picLocks noGrp="1" noChangeAspect="1"/>
          </p:cNvPicPr>
          <p:nvPr>
            <p:ph type="pic" sz="quarter" idx="10"/>
            <p:custDataLst>
              <p:tags r:id="rId8"/>
            </p:custDataLst>
          </p:nvPr>
        </p:nvPicPr>
        <p:blipFill>
          <a:blip r:embed="rId14">
            <a:extLst>
              <a:ext uri="{837473B0-CC2E-450A-ABE3-18F120FF3D39}">
                <a1611:picAttrSrcUrl xmlns:a1611="http://schemas.microsoft.com/office/drawing/2016/11/main" r:id="rId15"/>
              </a:ext>
            </a:extLst>
          </a:blip>
          <a:srcRect l="25417" r="25417"/>
          <a:stretch>
            <a:fillRect/>
          </a:stretch>
        </p:blipFill>
        <p:spPr>
          <a:xfrm>
            <a:off x="0" y="0"/>
            <a:ext cx="4495800" cy="6858000"/>
          </a:xfrm>
        </p:spPr>
      </p:pic>
      <p:sp>
        <p:nvSpPr>
          <p:cNvPr id="11" name="ZoneTexte 10">
            <a:extLst>
              <a:ext uri="{FF2B5EF4-FFF2-40B4-BE49-F238E27FC236}">
                <a16:creationId xmlns:a16="http://schemas.microsoft.com/office/drawing/2014/main" id="{63ABC294-EC9B-170C-123F-B75F66A7EAE2}"/>
              </a:ext>
            </a:extLst>
          </p:cNvPr>
          <p:cNvSpPr txBox="1"/>
          <p:nvPr>
            <p:custDataLst>
              <p:tags r:id="rId9"/>
            </p:custDataLst>
          </p:nvPr>
        </p:nvSpPr>
        <p:spPr>
          <a:xfrm>
            <a:off x="0" y="6858000"/>
            <a:ext cx="4495800" cy="230832"/>
          </a:xfrm>
          <a:prstGeom prst="rect">
            <a:avLst/>
          </a:prstGeom>
          <a:noFill/>
        </p:spPr>
        <p:txBody>
          <a:bodyPr wrap="square" rtlCol="0">
            <a:spAutoFit/>
          </a:bodyPr>
          <a:lstStyle/>
          <a:p>
            <a:r>
              <a:rPr lang="fr-CA" sz="900">
                <a:hlinkClick r:id="rId15" tooltip="https://grassemat.info/evenements/2023-12-20/notre-retrospective-2023-le-23-mars-2023"/>
              </a:rPr>
              <a:t>Cette photo</a:t>
            </a:r>
            <a:r>
              <a:rPr lang="fr-CA" sz="900"/>
              <a:t> par Auteur inconnu est soumise à la licence </a:t>
            </a:r>
            <a:r>
              <a:rPr lang="fr-CA" sz="900">
                <a:hlinkClick r:id="rId16" tooltip="https://creativecommons.org/licenses/by-nc-nd/3.0/"/>
              </a:rPr>
              <a:t>CC BY-NC-ND</a:t>
            </a:r>
            <a:endParaRPr lang="fr-CA" sz="900"/>
          </a:p>
        </p:txBody>
      </p:sp>
      <p:sp>
        <p:nvSpPr>
          <p:cNvPr id="26" name="ZoneTexte 25">
            <a:extLst>
              <a:ext uri="{FF2B5EF4-FFF2-40B4-BE49-F238E27FC236}">
                <a16:creationId xmlns:a16="http://schemas.microsoft.com/office/drawing/2014/main" id="{A36AE4D7-2A81-490C-2D45-39C07A34039B}"/>
              </a:ext>
            </a:extLst>
          </p:cNvPr>
          <p:cNvSpPr txBox="1"/>
          <p:nvPr>
            <p:custDataLst>
              <p:tags r:id="rId10"/>
            </p:custDataLst>
          </p:nvPr>
        </p:nvSpPr>
        <p:spPr>
          <a:xfrm>
            <a:off x="8544741" y="3564972"/>
            <a:ext cx="3398675" cy="646331"/>
          </a:xfrm>
          <a:prstGeom prst="rect">
            <a:avLst/>
          </a:prstGeom>
          <a:noFill/>
        </p:spPr>
        <p:txBody>
          <a:bodyPr wrap="square">
            <a:spAutoFit/>
          </a:bodyPr>
          <a:lstStyle/>
          <a:p>
            <a:pPr algn="just" rtl="0"/>
            <a:r>
              <a:rPr lang="fr-CA" sz="1200" spc="100" dirty="0">
                <a:latin typeface="Baskerville Old Face" panose="02020602080505020303" pitchFamily="18" charset="0"/>
                <a:cs typeface="AngsanaUPC" panose="020B0502040204020203" pitchFamily="18" charset="-34"/>
              </a:rPr>
              <a:t>Nous croyons sincèrement que les bénéfices du compostage valent les efforts et le temps requis</a:t>
            </a:r>
          </a:p>
        </p:txBody>
      </p:sp>
      <p:sp>
        <p:nvSpPr>
          <p:cNvPr id="28" name="ZoneTexte 27">
            <a:extLst>
              <a:ext uri="{FF2B5EF4-FFF2-40B4-BE49-F238E27FC236}">
                <a16:creationId xmlns:a16="http://schemas.microsoft.com/office/drawing/2014/main" id="{20B3CD64-7951-C631-FE4E-97B9C22CB13D}"/>
              </a:ext>
            </a:extLst>
          </p:cNvPr>
          <p:cNvSpPr txBox="1"/>
          <p:nvPr>
            <p:custDataLst>
              <p:tags r:id="rId11"/>
            </p:custDataLst>
          </p:nvPr>
        </p:nvSpPr>
        <p:spPr>
          <a:xfrm>
            <a:off x="8526985" y="4347275"/>
            <a:ext cx="3398675" cy="830997"/>
          </a:xfrm>
          <a:prstGeom prst="rect">
            <a:avLst/>
          </a:prstGeom>
          <a:noFill/>
        </p:spPr>
        <p:txBody>
          <a:bodyPr wrap="square">
            <a:spAutoFit/>
          </a:bodyPr>
          <a:lstStyle/>
          <a:p>
            <a:pPr algn="just" rtl="0"/>
            <a:r>
              <a:rPr lang="fr-CA" sz="1200" spc="100" dirty="0">
                <a:latin typeface="Baskerville Old Face" panose="02020602080505020303" pitchFamily="18" charset="0"/>
                <a:cs typeface="AngsanaUPC" panose="020B0502040204020203" pitchFamily="18" charset="-34"/>
              </a:rPr>
              <a:t>Nous avons développé un pamphlet avec une foule d’information utile pour vous faciliter la tâche au quotidien dans la mise en place de cette nouvelle habitude de vie.</a:t>
            </a:r>
          </a:p>
        </p:txBody>
      </p:sp>
    </p:spTree>
    <p:extLst>
      <p:ext uri="{BB962C8B-B14F-4D97-AF65-F5344CB8AC3E}">
        <p14:creationId xmlns:p14="http://schemas.microsoft.com/office/powerpoint/2010/main" val="1094308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3F20131-2E66-4147-85FF-C0F1FCA97231}"/>
              </a:ext>
            </a:extLst>
          </p:cNvPr>
          <p:cNvSpPr>
            <a:spLocks noGrp="1"/>
          </p:cNvSpPr>
          <p:nvPr>
            <p:ph type="title"/>
            <p:custDataLst>
              <p:tags r:id="rId1"/>
            </p:custDataLst>
          </p:nvPr>
        </p:nvSpPr>
        <p:spPr>
          <a:xfrm>
            <a:off x="6161901" y="358704"/>
            <a:ext cx="4730169" cy="602084"/>
          </a:xfrm>
        </p:spPr>
        <p:txBody>
          <a:bodyPr rtlCol="0"/>
          <a:lstStyle/>
          <a:p>
            <a:r>
              <a:rPr lang="fr-CA" sz="1600" dirty="0"/>
              <a:t>Expliquer pourquoi une telle collecte</a:t>
            </a:r>
            <a:br>
              <a:rPr lang="fr-CA" sz="1600" dirty="0"/>
            </a:br>
            <a:endParaRPr lang="fr-CA" sz="2000" dirty="0"/>
          </a:p>
        </p:txBody>
      </p:sp>
      <p:sp>
        <p:nvSpPr>
          <p:cNvPr id="10" name="Espace réservé au texte 9">
            <a:extLst>
              <a:ext uri="{FF2B5EF4-FFF2-40B4-BE49-F238E27FC236}">
                <a16:creationId xmlns:a16="http://schemas.microsoft.com/office/drawing/2014/main" id="{00E7F2B6-10A7-477E-B377-78173351CB9B}"/>
              </a:ext>
            </a:extLst>
          </p:cNvPr>
          <p:cNvSpPr>
            <a:spLocks noGrp="1"/>
          </p:cNvSpPr>
          <p:nvPr>
            <p:ph type="body" sz="quarter" idx="16"/>
            <p:custDataLst>
              <p:tags r:id="rId2"/>
            </p:custDataLst>
          </p:nvPr>
        </p:nvSpPr>
        <p:spPr>
          <a:xfrm>
            <a:off x="8526985" y="1182242"/>
            <a:ext cx="3126583" cy="426393"/>
          </a:xfrm>
        </p:spPr>
        <p:txBody>
          <a:bodyPr rtlCol="0"/>
          <a:lstStyle/>
          <a:p>
            <a:pPr rtl="0"/>
            <a:r>
              <a:rPr lang="fr-CA" dirty="0"/>
              <a:t>Accord de partenariat</a:t>
            </a:r>
          </a:p>
        </p:txBody>
      </p:sp>
      <p:sp>
        <p:nvSpPr>
          <p:cNvPr id="19" name="Espace réservé du texte 18">
            <a:extLst>
              <a:ext uri="{FF2B5EF4-FFF2-40B4-BE49-F238E27FC236}">
                <a16:creationId xmlns:a16="http://schemas.microsoft.com/office/drawing/2014/main" id="{59BCB765-3776-41F5-B6B8-6208678A046A}"/>
              </a:ext>
            </a:extLst>
          </p:cNvPr>
          <p:cNvSpPr>
            <a:spLocks noGrp="1"/>
          </p:cNvSpPr>
          <p:nvPr>
            <p:ph type="body" sz="quarter" idx="12"/>
            <p:custDataLst>
              <p:tags r:id="rId3"/>
            </p:custDataLst>
          </p:nvPr>
        </p:nvSpPr>
        <p:spPr>
          <a:xfrm>
            <a:off x="8563113" y="1806458"/>
            <a:ext cx="3205241" cy="2588963"/>
          </a:xfrm>
        </p:spPr>
        <p:txBody>
          <a:bodyPr rtlCol="0"/>
          <a:lstStyle/>
          <a:p>
            <a:pPr algn="just" rtl="0"/>
            <a:r>
              <a:rPr lang="fr-CA" sz="1200" dirty="0">
                <a:latin typeface="Baskerville Old Face" panose="02020602080505020303" pitchFamily="18" charset="0"/>
                <a:cs typeface="AngsanaUPC" panose="020B0502040204020203" pitchFamily="18" charset="-34"/>
              </a:rPr>
              <a:t>Dans le cadre de l’Accord de partenariat avec les municipalités, le gouvernement du Québec et les municipalités ont convenu d’ajouter des incitatifs relatifs à la gestion des matières organiques aux critères d’établissement de la performance territoriale.  Elle permettra de reconnaître les efforts déployés par les municipalités qui ont pris ce virage déterminant pour favoriser le recyclage des matières organiques.</a:t>
            </a:r>
          </a:p>
        </p:txBody>
      </p:sp>
      <p:sp>
        <p:nvSpPr>
          <p:cNvPr id="23" name="Espace réservé au texte 22">
            <a:extLst>
              <a:ext uri="{FF2B5EF4-FFF2-40B4-BE49-F238E27FC236}">
                <a16:creationId xmlns:a16="http://schemas.microsoft.com/office/drawing/2014/main" id="{D2EE4141-AD91-4E47-B788-C5EA3ACC61A0}"/>
              </a:ext>
            </a:extLst>
          </p:cNvPr>
          <p:cNvSpPr>
            <a:spLocks noGrp="1"/>
          </p:cNvSpPr>
          <p:nvPr>
            <p:ph type="body" sz="quarter" idx="17"/>
            <p:custDataLst>
              <p:tags r:id="rId4"/>
            </p:custDataLst>
          </p:nvPr>
        </p:nvSpPr>
        <p:spPr>
          <a:xfrm>
            <a:off x="4948100" y="5188017"/>
            <a:ext cx="6178703" cy="1311278"/>
          </a:xfrm>
        </p:spPr>
        <p:txBody>
          <a:bodyPr rtlCol="0"/>
          <a:lstStyle/>
          <a:p>
            <a:pPr algn="just" rtl="0"/>
            <a:r>
              <a:rPr lang="fr-CA" sz="1400" dirty="0"/>
              <a:t>Le cadre normatif établi par le MDDELCC (ministère de l’Environnement, de la Lutte contre les changements climatiques, de la Faune et des Parcs) prévoit des pénalités financières aux municipalités qui ne respectent pas l’objectif fixé par la politique.</a:t>
            </a:r>
          </a:p>
        </p:txBody>
      </p:sp>
      <p:sp>
        <p:nvSpPr>
          <p:cNvPr id="24" name="Espace réservé du texte 23">
            <a:extLst>
              <a:ext uri="{FF2B5EF4-FFF2-40B4-BE49-F238E27FC236}">
                <a16:creationId xmlns:a16="http://schemas.microsoft.com/office/drawing/2014/main" id="{106F3974-4943-47E8-A433-5C64B36E9463}"/>
              </a:ext>
            </a:extLst>
          </p:cNvPr>
          <p:cNvSpPr>
            <a:spLocks noGrp="1"/>
          </p:cNvSpPr>
          <p:nvPr>
            <p:ph type="body" sz="quarter" idx="18"/>
            <p:custDataLst>
              <p:tags r:id="rId5"/>
            </p:custDataLst>
          </p:nvPr>
        </p:nvSpPr>
        <p:spPr>
          <a:xfrm>
            <a:off x="4948101" y="1182242"/>
            <a:ext cx="3126583" cy="1124190"/>
          </a:xfrm>
        </p:spPr>
        <p:txBody>
          <a:bodyPr rtlCol="0"/>
          <a:lstStyle/>
          <a:p>
            <a:pPr rtl="0"/>
            <a:r>
              <a:rPr lang="fr-CA" dirty="0"/>
              <a:t>Politique québécoise de gestion des matières résiduelles (1998-2008)</a:t>
            </a:r>
          </a:p>
        </p:txBody>
      </p:sp>
      <p:sp>
        <p:nvSpPr>
          <p:cNvPr id="256" name="Espace réservé de la date 255">
            <a:extLst>
              <a:ext uri="{FF2B5EF4-FFF2-40B4-BE49-F238E27FC236}">
                <a16:creationId xmlns:a16="http://schemas.microsoft.com/office/drawing/2014/main" id="{A111CCC7-FCBE-479D-A98A-3FF0FC4C6D9D}"/>
              </a:ext>
            </a:extLst>
          </p:cNvPr>
          <p:cNvSpPr>
            <a:spLocks noGrp="1"/>
          </p:cNvSpPr>
          <p:nvPr>
            <p:ph type="dt" sz="half" idx="2"/>
            <p:custDataLst>
              <p:tags r:id="rId6"/>
            </p:custDataLst>
          </p:nvPr>
        </p:nvSpPr>
        <p:spPr>
          <a:xfrm>
            <a:off x="838200" y="6356350"/>
            <a:ext cx="2743200" cy="365125"/>
          </a:xfrm>
        </p:spPr>
        <p:txBody>
          <a:bodyPr rtlCol="0"/>
          <a:lstStyle/>
          <a:p>
            <a:pPr rtl="0"/>
            <a:r>
              <a:rPr lang="fr-CA"/>
              <a:t>20XX</a:t>
            </a:r>
          </a:p>
        </p:txBody>
      </p:sp>
      <p:sp>
        <p:nvSpPr>
          <p:cNvPr id="258" name="Espace réservé du numéro de diapositive 257">
            <a:extLst>
              <a:ext uri="{FF2B5EF4-FFF2-40B4-BE49-F238E27FC236}">
                <a16:creationId xmlns:a16="http://schemas.microsoft.com/office/drawing/2014/main" id="{A9734560-9D8A-4BBC-A7FA-131A75654DAB}"/>
              </a:ext>
            </a:extLst>
          </p:cNvPr>
          <p:cNvSpPr>
            <a:spLocks noGrp="1"/>
          </p:cNvSpPr>
          <p:nvPr>
            <p:ph type="sldNum" sz="quarter" idx="4"/>
            <p:custDataLst>
              <p:tags r:id="rId7"/>
            </p:custDataLst>
          </p:nvPr>
        </p:nvSpPr>
        <p:spPr>
          <a:xfrm>
            <a:off x="8610600" y="6356350"/>
            <a:ext cx="2743200" cy="365125"/>
          </a:xfrm>
        </p:spPr>
        <p:txBody>
          <a:bodyPr rtlCol="0"/>
          <a:lstStyle/>
          <a:p>
            <a:pPr rtl="0"/>
            <a:fld id="{EA87306C-81BA-4795-A5CA-9392456A8C1E}" type="slidenum">
              <a:rPr lang="fr-CA" smtClean="0"/>
              <a:pPr rtl="0"/>
              <a:t>5</a:t>
            </a:fld>
            <a:endParaRPr lang="fr-CA"/>
          </a:p>
        </p:txBody>
      </p:sp>
      <p:pic>
        <p:nvPicPr>
          <p:cNvPr id="9" name="Espace réservé pour une image  8" descr="Une image contenant personne, plein air, plante, compost&#10;&#10;Description générée automatiquement">
            <a:extLst>
              <a:ext uri="{FF2B5EF4-FFF2-40B4-BE49-F238E27FC236}">
                <a16:creationId xmlns:a16="http://schemas.microsoft.com/office/drawing/2014/main" id="{A8D8368A-2A48-11CE-947A-031A0FC4D1B1}"/>
              </a:ext>
            </a:extLst>
          </p:cNvPr>
          <p:cNvPicPr>
            <a:picLocks noGrp="1" noChangeAspect="1"/>
          </p:cNvPicPr>
          <p:nvPr>
            <p:ph type="pic" sz="quarter" idx="10"/>
            <p:custDataLst>
              <p:tags r:id="rId8"/>
            </p:custDataLst>
          </p:nvPr>
        </p:nvPicPr>
        <p:blipFill>
          <a:blip r:embed="rId13">
            <a:extLst>
              <a:ext uri="{837473B0-CC2E-450A-ABE3-18F120FF3D39}">
                <a1611:picAttrSrcUrl xmlns:a1611="http://schemas.microsoft.com/office/drawing/2016/11/main" r:id="rId14"/>
              </a:ext>
            </a:extLst>
          </a:blip>
          <a:srcRect l="25417" r="25417"/>
          <a:stretch>
            <a:fillRect/>
          </a:stretch>
        </p:blipFill>
        <p:spPr>
          <a:xfrm>
            <a:off x="0" y="0"/>
            <a:ext cx="4495800" cy="6858000"/>
          </a:xfrm>
        </p:spPr>
      </p:pic>
      <p:sp>
        <p:nvSpPr>
          <p:cNvPr id="11" name="ZoneTexte 10">
            <a:extLst>
              <a:ext uri="{FF2B5EF4-FFF2-40B4-BE49-F238E27FC236}">
                <a16:creationId xmlns:a16="http://schemas.microsoft.com/office/drawing/2014/main" id="{63ABC294-EC9B-170C-123F-B75F66A7EAE2}"/>
              </a:ext>
            </a:extLst>
          </p:cNvPr>
          <p:cNvSpPr txBox="1"/>
          <p:nvPr>
            <p:custDataLst>
              <p:tags r:id="rId9"/>
            </p:custDataLst>
          </p:nvPr>
        </p:nvSpPr>
        <p:spPr>
          <a:xfrm>
            <a:off x="0" y="6858000"/>
            <a:ext cx="4495800" cy="230832"/>
          </a:xfrm>
          <a:prstGeom prst="rect">
            <a:avLst/>
          </a:prstGeom>
          <a:noFill/>
        </p:spPr>
        <p:txBody>
          <a:bodyPr wrap="square" rtlCol="0">
            <a:spAutoFit/>
          </a:bodyPr>
          <a:lstStyle/>
          <a:p>
            <a:r>
              <a:rPr lang="fr-CA" sz="900">
                <a:hlinkClick r:id="rId14" tooltip="https://grassemat.info/evenements/2023-12-20/notre-retrospective-2023-le-23-mars-2023"/>
              </a:rPr>
              <a:t>Cette photo</a:t>
            </a:r>
            <a:r>
              <a:rPr lang="fr-CA" sz="900"/>
              <a:t> par Auteur inconnu est soumise à la licence </a:t>
            </a:r>
            <a:r>
              <a:rPr lang="fr-CA" sz="900">
                <a:hlinkClick r:id="rId15" tooltip="https://creativecommons.org/licenses/by-nc-nd/3.0/"/>
              </a:rPr>
              <a:t>CC BY-NC-ND</a:t>
            </a:r>
            <a:endParaRPr lang="fr-CA" sz="900"/>
          </a:p>
        </p:txBody>
      </p:sp>
      <p:sp>
        <p:nvSpPr>
          <p:cNvPr id="6" name="Espace réservé du texte 5">
            <a:extLst>
              <a:ext uri="{FF2B5EF4-FFF2-40B4-BE49-F238E27FC236}">
                <a16:creationId xmlns:a16="http://schemas.microsoft.com/office/drawing/2014/main" id="{2265E03F-3047-D46F-5BCA-8F03DA6EC965}"/>
              </a:ext>
            </a:extLst>
          </p:cNvPr>
          <p:cNvSpPr>
            <a:spLocks noGrp="1"/>
          </p:cNvSpPr>
          <p:nvPr>
            <p:ph type="body" sz="quarter" idx="15"/>
            <p:custDataLst>
              <p:tags r:id="rId10"/>
            </p:custDataLst>
          </p:nvPr>
        </p:nvSpPr>
        <p:spPr>
          <a:xfrm>
            <a:off x="4912421" y="2528612"/>
            <a:ext cx="3384555" cy="2359659"/>
          </a:xfrm>
        </p:spPr>
        <p:txBody>
          <a:bodyPr/>
          <a:lstStyle/>
          <a:p>
            <a:pPr algn="just"/>
            <a:r>
              <a:rPr lang="fr-CA" sz="1200" dirty="0">
                <a:latin typeface="Baskerville Old Face" panose="02020602080505020303" pitchFamily="18" charset="0"/>
                <a:cs typeface="AngsanaUPC" panose="020B0502040204020203" pitchFamily="18" charset="-34"/>
              </a:rPr>
              <a:t>Selon les objectifs qui nous ont été fixés par la Politique québécoise de gestion des matières résiduelles, il sera interdit au Québec d’éliminer des matières organiques.  L’objectif est de valoriser 60 % des matières organiques générées.  </a:t>
            </a:r>
          </a:p>
          <a:p>
            <a:endParaRPr lang="fr-CA" sz="1200" dirty="0">
              <a:latin typeface="Baskerville Old Face" panose="02020602080505020303" pitchFamily="18" charset="0"/>
              <a:cs typeface="AngsanaUPC" panose="020B0502040204020203" pitchFamily="18" charset="-34"/>
            </a:endParaRPr>
          </a:p>
          <a:p>
            <a:r>
              <a:rPr lang="fr-CA" sz="1200" dirty="0">
                <a:latin typeface="Baskerville Old Face" panose="02020602080505020303" pitchFamily="18" charset="0"/>
                <a:cs typeface="AngsanaUPC" panose="020B0502040204020203" pitchFamily="18" charset="-34"/>
              </a:rPr>
              <a:t>C’est pourquoi votre collaboration à ce projet collectif est essentielle!</a:t>
            </a:r>
          </a:p>
        </p:txBody>
      </p:sp>
    </p:spTree>
    <p:extLst>
      <p:ext uri="{BB962C8B-B14F-4D97-AF65-F5344CB8AC3E}">
        <p14:creationId xmlns:p14="http://schemas.microsoft.com/office/powerpoint/2010/main" val="1850783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Espace réservé d’image 23" descr="Une feuille avec des gouttes d’eau dessus">
            <a:extLst>
              <a:ext uri="{FF2B5EF4-FFF2-40B4-BE49-F238E27FC236}">
                <a16:creationId xmlns:a16="http://schemas.microsoft.com/office/drawing/2014/main" id="{218F3EFB-1B94-46C4-961E-9E4CCDFCA1BD}"/>
              </a:ext>
            </a:extLst>
          </p:cNvPr>
          <p:cNvPicPr>
            <a:picLocks noGrp="1" noChangeAspect="1"/>
          </p:cNvPicPr>
          <p:nvPr>
            <p:ph type="pic" sz="quarter" idx="10"/>
            <p:custDataLst>
              <p:tags r:id="rId1"/>
            </p:custDataLst>
          </p:nvPr>
        </p:nvPicPr>
        <p:blipFill rotWithShape="1">
          <a:blip r:embed="rId7">
            <a:extLst>
              <a:ext uri="{28A0092B-C50C-407E-A947-70E740481C1C}">
                <a14:useLocalDpi xmlns:a14="http://schemas.microsoft.com/office/drawing/2010/main" val="0"/>
              </a:ext>
            </a:extLst>
          </a:blip>
          <a:srcRect/>
          <a:stretch/>
        </p:blipFill>
        <p:spPr>
          <a:xfrm>
            <a:off x="0" y="0"/>
            <a:ext cx="12192000" cy="2781300"/>
          </a:xfrm>
        </p:spPr>
      </p:pic>
      <p:sp>
        <p:nvSpPr>
          <p:cNvPr id="9" name="Titre 8">
            <a:extLst>
              <a:ext uri="{FF2B5EF4-FFF2-40B4-BE49-F238E27FC236}">
                <a16:creationId xmlns:a16="http://schemas.microsoft.com/office/drawing/2014/main" id="{1EE5A625-CF8D-4DB8-B64A-918374A7C3E4}"/>
              </a:ext>
            </a:extLst>
          </p:cNvPr>
          <p:cNvSpPr>
            <a:spLocks noGrp="1"/>
          </p:cNvSpPr>
          <p:nvPr>
            <p:ph type="title"/>
            <p:custDataLst>
              <p:tags r:id="rId2"/>
            </p:custDataLst>
          </p:nvPr>
        </p:nvSpPr>
        <p:spPr>
          <a:xfrm>
            <a:off x="-1151747" y="0"/>
            <a:ext cx="3869482" cy="6858000"/>
          </a:xfrm>
        </p:spPr>
        <p:txBody>
          <a:bodyPr rtlCol="0"/>
          <a:lstStyle/>
          <a:p>
            <a:pPr rtl="0"/>
            <a:r>
              <a:rPr lang="fr-CA" sz="2000" dirty="0"/>
              <a:t>Logistique de collecte</a:t>
            </a:r>
          </a:p>
        </p:txBody>
      </p:sp>
      <p:sp>
        <p:nvSpPr>
          <p:cNvPr id="14" name="Espace réservé du numéro de diapositive 13">
            <a:extLst>
              <a:ext uri="{FF2B5EF4-FFF2-40B4-BE49-F238E27FC236}">
                <a16:creationId xmlns:a16="http://schemas.microsoft.com/office/drawing/2014/main" id="{1C31DFE7-B40B-46F0-B411-4719122FE54E}"/>
              </a:ext>
            </a:extLst>
          </p:cNvPr>
          <p:cNvSpPr>
            <a:spLocks noGrp="1"/>
          </p:cNvSpPr>
          <p:nvPr>
            <p:ph type="sldNum" sz="quarter" idx="4"/>
            <p:custDataLst>
              <p:tags r:id="rId3"/>
            </p:custDataLst>
          </p:nvPr>
        </p:nvSpPr>
        <p:spPr>
          <a:xfrm>
            <a:off x="8610600" y="6356350"/>
            <a:ext cx="2743200" cy="365125"/>
          </a:xfrm>
        </p:spPr>
        <p:txBody>
          <a:bodyPr rtlCol="0"/>
          <a:lstStyle/>
          <a:p>
            <a:pPr rtl="0"/>
            <a:fld id="{EA87306C-81BA-4795-A5CA-9392456A8C1E}" type="slidenum">
              <a:rPr lang="fr-CA" smtClean="0"/>
              <a:pPr rtl="0"/>
              <a:t>6</a:t>
            </a:fld>
            <a:endParaRPr lang="fr-CA" dirty="0"/>
          </a:p>
        </p:txBody>
      </p:sp>
      <p:sp>
        <p:nvSpPr>
          <p:cNvPr id="23" name="Espace réservé au texte 22">
            <a:extLst>
              <a:ext uri="{FF2B5EF4-FFF2-40B4-BE49-F238E27FC236}">
                <a16:creationId xmlns:a16="http://schemas.microsoft.com/office/drawing/2014/main" id="{8662E445-5222-442C-9812-2FA51B852A71}"/>
              </a:ext>
            </a:extLst>
          </p:cNvPr>
          <p:cNvSpPr>
            <a:spLocks noGrp="1"/>
          </p:cNvSpPr>
          <p:nvPr>
            <p:ph type="body" sz="quarter" idx="16"/>
            <p:custDataLst>
              <p:tags r:id="rId4"/>
            </p:custDataLst>
          </p:nvPr>
        </p:nvSpPr>
        <p:spPr>
          <a:xfrm>
            <a:off x="3038474" y="3050230"/>
            <a:ext cx="8582025" cy="3388670"/>
          </a:xfrm>
        </p:spPr>
        <p:txBody>
          <a:bodyPr rtlCol="0"/>
          <a:lstStyle/>
          <a:p>
            <a:pPr rtl="0"/>
            <a:r>
              <a:rPr lang="fr-CA" dirty="0"/>
              <a:t>DISTRIBUTION DES BACS :	DU 15 AU 19 AVRIL 2024</a:t>
            </a:r>
          </a:p>
          <a:p>
            <a:pPr rtl="0"/>
            <a:r>
              <a:rPr lang="fr-CA" dirty="0"/>
              <a:t>PREMIÈRE CUEILLETTE:		30 AVRIL 2024</a:t>
            </a:r>
          </a:p>
          <a:p>
            <a:pPr rtl="0"/>
            <a:r>
              <a:rPr lang="fr-CA" dirty="0"/>
              <a:t>FRÉQUENCE DE CUEILLETTE:	TOUS LES MARDIS JUSQU’AU 19 NOV. 2024</a:t>
            </a:r>
          </a:p>
        </p:txBody>
      </p:sp>
    </p:spTree>
    <p:extLst>
      <p:ext uri="{BB962C8B-B14F-4D97-AF65-F5344CB8AC3E}">
        <p14:creationId xmlns:p14="http://schemas.microsoft.com/office/powerpoint/2010/main" val="3984440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pour l’image 15" descr="Une photo comportant de l’herbe, le ciel, un extérieur, un champ">
            <a:extLst>
              <a:ext uri="{FF2B5EF4-FFF2-40B4-BE49-F238E27FC236}">
                <a16:creationId xmlns:a16="http://schemas.microsoft.com/office/drawing/2014/main" id="{C1B138FC-3C84-469E-A058-94102F777E54}"/>
              </a:ext>
            </a:extLst>
          </p:cNvPr>
          <p:cNvPicPr>
            <a:picLocks noGrp="1" noChangeAspect="1"/>
          </p:cNvPicPr>
          <p:nvPr>
            <p:ph type="pic" sz="quarter" idx="10"/>
            <p:custDataLst>
              <p:tags r:id="rId1"/>
            </p:custDataLst>
          </p:nvPr>
        </p:nvPicPr>
        <p:blipFill rotWithShape="1">
          <a:blip r:embed="rId10" cstate="screen">
            <a:extLst>
              <a:ext uri="{28A0092B-C50C-407E-A947-70E740481C1C}">
                <a14:useLocalDpi xmlns:a14="http://schemas.microsoft.com/office/drawing/2010/main" val="0"/>
              </a:ext>
            </a:extLst>
          </a:blip>
          <a:srcRect/>
          <a:stretch/>
        </p:blipFill>
        <p:spPr>
          <a:xfrm>
            <a:off x="-1" y="187690"/>
            <a:ext cx="12434595" cy="6969967"/>
          </a:xfrm>
          <a:solidFill>
            <a:schemeClr val="bg1"/>
          </a:solidFill>
        </p:spPr>
      </p:pic>
      <p:sp>
        <p:nvSpPr>
          <p:cNvPr id="5" name="Titre 4">
            <a:extLst>
              <a:ext uri="{FF2B5EF4-FFF2-40B4-BE49-F238E27FC236}">
                <a16:creationId xmlns:a16="http://schemas.microsoft.com/office/drawing/2014/main" id="{0341AF6A-3D5A-4E1F-AF01-A82A15DA56A4}"/>
              </a:ext>
            </a:extLst>
          </p:cNvPr>
          <p:cNvSpPr>
            <a:spLocks noGrp="1"/>
          </p:cNvSpPr>
          <p:nvPr>
            <p:ph type="title"/>
            <p:custDataLst>
              <p:tags r:id="rId2"/>
            </p:custDataLst>
          </p:nvPr>
        </p:nvSpPr>
        <p:spPr>
          <a:xfrm>
            <a:off x="0" y="5286388"/>
            <a:ext cx="12434596" cy="1750272"/>
          </a:xfrm>
        </p:spPr>
        <p:txBody>
          <a:bodyPr rtlCol="0"/>
          <a:lstStyle/>
          <a:p>
            <a:pPr rtl="0">
              <a:lnSpc>
                <a:spcPct val="110000"/>
              </a:lnSpc>
            </a:pPr>
            <a:r>
              <a:rPr lang="fr-CA" sz="4800" dirty="0"/>
              <a:t>MATIÈRES ACCEPTÉES</a:t>
            </a:r>
          </a:p>
        </p:txBody>
      </p:sp>
      <p:sp>
        <p:nvSpPr>
          <p:cNvPr id="10" name="Rectangle 9">
            <a:extLst>
              <a:ext uri="{FF2B5EF4-FFF2-40B4-BE49-F238E27FC236}">
                <a16:creationId xmlns:a16="http://schemas.microsoft.com/office/drawing/2014/main" id="{A8B3045B-F983-455A-805B-F6137A20774C}"/>
              </a:ext>
              <a:ext uri="{C183D7F6-B498-43B3-948B-1728B52AA6E4}">
                <adec:decorative xmlns:adec="http://schemas.microsoft.com/office/drawing/2017/decorative" val="1"/>
              </a:ext>
            </a:extLst>
          </p:cNvPr>
          <p:cNvSpPr/>
          <p:nvPr>
            <p:custDataLst>
              <p:tags r:id="rId3"/>
            </p:custDataLst>
          </p:nvPr>
        </p:nvSpPr>
        <p:spPr>
          <a:xfrm flipV="1">
            <a:off x="0" y="-36689"/>
            <a:ext cx="12192000" cy="45719"/>
          </a:xfrm>
          <a:prstGeom prst="rect">
            <a:avLst/>
          </a:prstGeom>
          <a:solidFill>
            <a:schemeClr val="accent4">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3" name="Espace réservé du texte 5">
            <a:extLst>
              <a:ext uri="{FF2B5EF4-FFF2-40B4-BE49-F238E27FC236}">
                <a16:creationId xmlns:a16="http://schemas.microsoft.com/office/drawing/2014/main" id="{72816A0E-28BD-C8E8-F492-E7ED223B2E84}"/>
              </a:ext>
            </a:extLst>
          </p:cNvPr>
          <p:cNvSpPr txBox="1">
            <a:spLocks/>
          </p:cNvSpPr>
          <p:nvPr>
            <p:custDataLst>
              <p:tags r:id="rId4"/>
            </p:custDataLst>
          </p:nvPr>
        </p:nvSpPr>
        <p:spPr>
          <a:xfrm>
            <a:off x="235394" y="825420"/>
            <a:ext cx="3132368" cy="5459157"/>
          </a:xfrm>
          <a:prstGeom prst="rect">
            <a:avLst/>
          </a:prstGeom>
          <a:solidFill>
            <a:srgbClr val="FFC000"/>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CA" sz="1200" dirty="0">
                <a:solidFill>
                  <a:schemeClr val="tx1">
                    <a:lumMod val="75000"/>
                    <a:lumOff val="25000"/>
                  </a:schemeClr>
                </a:solidFill>
                <a:latin typeface="Baskerville Old Face" panose="02020602080505020303" pitchFamily="18" charset="0"/>
                <a:cs typeface="AngsanaUPC" panose="020B0502040204020203" pitchFamily="18" charset="-34"/>
              </a:rPr>
              <a:t>MATIÈRES ACCEPTÉES</a:t>
            </a:r>
          </a:p>
          <a:p>
            <a:pPr marL="0" indent="0" algn="just">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a:p>
            <a:pPr marL="0" indent="0" algn="just">
              <a:buNone/>
            </a:pPr>
            <a:r>
              <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rPr>
              <a:t>RÉSIDUS D’ALIMENTS:</a:t>
            </a:r>
            <a:endParaRPr lang="fr-CA" sz="1200" i="1" u="sng" dirty="0">
              <a:solidFill>
                <a:schemeClr val="tx1">
                  <a:lumMod val="75000"/>
                  <a:lumOff val="25000"/>
                </a:schemeClr>
              </a:solidFill>
              <a:latin typeface="Amasis MT Pro Light" panose="02040304050005020304" pitchFamily="18" charset="0"/>
              <a:cs typeface="AngsanaUPC" panose="020B0502040204020203" pitchFamily="18" charset="-34"/>
            </a:endParaRPr>
          </a:p>
          <a:p>
            <a:pPr marL="342900" lvl="0" indent="-342900" algn="just">
              <a:lnSpc>
                <a:spcPct val="125000"/>
              </a:lnSpc>
              <a:buFont typeface="Wingdings" panose="05000000000000000000" pitchFamily="2" charset="2"/>
              <a:buChar char=""/>
            </a:pPr>
            <a:r>
              <a:rPr lang="fr-FR" sz="1050" dirty="0">
                <a:effectLst/>
                <a:latin typeface="Amasis MT Pro Light" panose="02040304050005020304" pitchFamily="18" charset="0"/>
                <a:ea typeface="Times New Roman" panose="02020603050405020304" pitchFamily="18" charset="0"/>
                <a:cs typeface="Times New Roman" panose="02020603050405020304" pitchFamily="18" charset="0"/>
              </a:rPr>
              <a:t>Fruits et légumes incluant noyaux</a:t>
            </a:r>
            <a:endParaRPr lang="fr-CA" sz="1050" dirty="0">
              <a:effectLst/>
              <a:latin typeface="Amasis MT Pro Light" panose="02040304050005020304" pitchFamily="18" charset="0"/>
              <a:ea typeface="Times New Roman" panose="020206030504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effectLst/>
                <a:latin typeface="Amasis MT Pro Light" panose="02040304050005020304" pitchFamily="18" charset="0"/>
                <a:ea typeface="Times New Roman" panose="02020603050405020304" pitchFamily="18" charset="0"/>
                <a:cs typeface="Times New Roman" panose="02020603050405020304" pitchFamily="18" charset="0"/>
              </a:rPr>
              <a:t>Pain, pâtes, farine, sucre et autres produits céréaliers</a:t>
            </a:r>
            <a:endParaRPr lang="fr-CA" sz="1050" dirty="0">
              <a:effectLst/>
              <a:latin typeface="Amasis MT Pro Light" panose="02040304050005020304" pitchFamily="18" charset="0"/>
              <a:ea typeface="Times New Roman" panose="02020603050405020304" pitchFamily="18" charset="0"/>
              <a:cs typeface="Times New Roman" panose="02020603050405020304" pitchFamily="18" charset="0"/>
            </a:endParaRPr>
          </a:p>
          <a:p>
            <a:pPr marL="342900" lvl="0" indent="-342900" algn="just">
              <a:lnSpc>
                <a:spcPct val="125000"/>
              </a:lnSpc>
              <a:spcAft>
                <a:spcPts val="800"/>
              </a:spcAft>
              <a:buFont typeface="Wingdings" panose="05000000000000000000" pitchFamily="2" charset="2"/>
              <a:buChar char=""/>
            </a:pPr>
            <a:r>
              <a:rPr lang="fr-FR" sz="1050" dirty="0">
                <a:effectLst/>
                <a:latin typeface="Amasis MT Pro Light" panose="02040304050005020304" pitchFamily="18" charset="0"/>
                <a:ea typeface="Times New Roman" panose="02020603050405020304" pitchFamily="18" charset="0"/>
                <a:cs typeface="Times New Roman" panose="02020603050405020304" pitchFamily="18" charset="0"/>
              </a:rPr>
              <a:t>Si cuits </a:t>
            </a:r>
            <a:r>
              <a:rPr lang="fr-FR" sz="1050" dirty="0">
                <a:latin typeface="Amasis MT Pro Light" panose="02040304050005020304" pitchFamily="18" charset="0"/>
                <a:cs typeface="Times New Roman" panose="02020603050405020304" pitchFamily="18" charset="0"/>
              </a:rPr>
              <a:t>: viandes, volailles, poissons, fruits de mer incluant les os, les arêtes, la peau</a:t>
            </a:r>
            <a:r>
              <a:rPr lang="fr-FR" sz="1050" dirty="0">
                <a:effectLst/>
                <a:latin typeface="Amasis MT Pro Light" panose="02040304050005020304" pitchFamily="18" charset="0"/>
                <a:ea typeface="Times New Roman" panose="02020603050405020304" pitchFamily="18" charset="0"/>
                <a:cs typeface="Times New Roman" panose="02020603050405020304" pitchFamily="18" charset="0"/>
              </a:rPr>
              <a:t>, les graisses et les coquilles.</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Produits laitiers</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Aliments périmés sans l’emballage</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Grains et filtres à café</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Sachets de thé et de tisane</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Dessert et sucreries</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Noix et leurs coquilles</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Œufs et leurs coquilles</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spcAft>
                <a:spcPts val="800"/>
              </a:spcAft>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Nourriture d’animaux </a:t>
            </a:r>
            <a:endParaRPr lang="fr-CA" sz="1050" dirty="0">
              <a:latin typeface="Amasis MT Pro Light" panose="02040304050005020304" pitchFamily="18" charset="0"/>
              <a:cs typeface="Times New Roman" panose="02020603050405020304" pitchFamily="18" charset="0"/>
            </a:endParaRPr>
          </a:p>
          <a:p>
            <a:pPr marL="342900" lvl="0" indent="-342900">
              <a:lnSpc>
                <a:spcPct val="125000"/>
              </a:lnSpc>
              <a:spcAft>
                <a:spcPts val="800"/>
              </a:spcAft>
              <a:buFont typeface="Wingdings" panose="05000000000000000000" pitchFamily="2" charset="2"/>
              <a:buChar char=""/>
            </a:pPr>
            <a:endParaRPr lang="fr-CA" sz="1050" dirty="0">
              <a:effectLst/>
              <a:latin typeface="Corbel" panose="020B050302020402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endParaRP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p:txBody>
      </p:sp>
      <p:sp>
        <p:nvSpPr>
          <p:cNvPr id="9" name="Espace réservé du texte 5">
            <a:extLst>
              <a:ext uri="{FF2B5EF4-FFF2-40B4-BE49-F238E27FC236}">
                <a16:creationId xmlns:a16="http://schemas.microsoft.com/office/drawing/2014/main" id="{5379A1BF-BA75-5276-A24A-34D7B9BCD656}"/>
              </a:ext>
            </a:extLst>
          </p:cNvPr>
          <p:cNvSpPr txBox="1">
            <a:spLocks/>
          </p:cNvSpPr>
          <p:nvPr>
            <p:custDataLst>
              <p:tags r:id="rId5"/>
            </p:custDataLst>
          </p:nvPr>
        </p:nvSpPr>
        <p:spPr>
          <a:xfrm>
            <a:off x="8367842" y="2963767"/>
            <a:ext cx="3677300" cy="3894233"/>
          </a:xfrm>
          <a:prstGeom prst="rect">
            <a:avLst/>
          </a:prstGeom>
          <a:solidFill>
            <a:srgbClr val="FFC000"/>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rPr>
              <a:t>AUTRE MATIÈRE ORGANIQUE:</a:t>
            </a:r>
            <a:endParaRPr lang="fr-CA" sz="1050" dirty="0">
              <a:latin typeface="Bradley Hand ITC" panose="03070402050302030203" pitchFamily="66"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Fleurs, plantes d’intérieur et restants d’empotage, incluant le sable et la terre (petite quantité)</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Bâton ou cure-dents en bois, cheveux, poils, plumes</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Serviettes de table, papier essuie-mains, essuie-tout et mouchoirs</a:t>
            </a:r>
            <a:endParaRPr lang="fr-CA" sz="1050" dirty="0">
              <a:latin typeface="Amasis MT Pro Light" panose="020403040500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Papiers et cartons souillés d’aliments : Assiettes de carton, boites de pizza , sachets en papiers et autres, sans broche de métal, sans plastique, non cirés. </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Sacs en papier, avec ou sans pellicule cellulosique compostable a l’intérieur</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Litière et excréments d’animaux</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Cendres froides</a:t>
            </a:r>
          </a:p>
          <a:p>
            <a:pPr marL="342900" lvl="0" indent="-342900">
              <a:lnSpc>
                <a:spcPct val="125000"/>
              </a:lnSpc>
              <a:spcAft>
                <a:spcPts val="800"/>
              </a:spcAft>
              <a:buFont typeface="Wingdings" panose="05000000000000000000" pitchFamily="2" charset="2"/>
              <a:buChar char=""/>
            </a:pPr>
            <a:endParaRPr lang="fr-CA" sz="1050" dirty="0">
              <a:latin typeface="Amasis MT Pro Light" panose="02040304050005020304" pitchFamily="18" charset="0"/>
              <a:cs typeface="Times New Roman" panose="02020603050405020304" pitchFamily="18" charset="0"/>
            </a:endParaRPr>
          </a:p>
          <a:p>
            <a:pPr marL="342900" lvl="0" indent="-342900">
              <a:lnSpc>
                <a:spcPct val="125000"/>
              </a:lnSpc>
              <a:spcAft>
                <a:spcPts val="800"/>
              </a:spcAft>
              <a:buFont typeface="Wingdings" panose="05000000000000000000" pitchFamily="2" charset="2"/>
              <a:buChar char=""/>
            </a:pPr>
            <a:endParaRPr lang="fr-CA" sz="1050" dirty="0">
              <a:latin typeface="Amasis MT Pro Light" panose="02040304050005020304" pitchFamily="18" charset="0"/>
              <a:cs typeface="Times New Roman" panose="02020603050405020304" pitchFamily="18" charset="0"/>
            </a:endParaRPr>
          </a:p>
          <a:p>
            <a:pPr>
              <a:buFont typeface="Wingdings" panose="05000000000000000000" pitchFamily="2" charset="2"/>
              <a:buChar char="Ø"/>
            </a:pPr>
            <a:endParaRPr lang="fr-CA" sz="1050" dirty="0">
              <a:latin typeface="Amasis MT Pro Light" panose="02040304050005020304" pitchFamily="18" charset="0"/>
              <a:cs typeface="Times New Roman" panose="02020603050405020304" pitchFamily="18" charset="0"/>
            </a:endParaRP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p:txBody>
      </p:sp>
      <p:sp>
        <p:nvSpPr>
          <p:cNvPr id="11" name="Espace réservé du texte 5">
            <a:extLst>
              <a:ext uri="{FF2B5EF4-FFF2-40B4-BE49-F238E27FC236}">
                <a16:creationId xmlns:a16="http://schemas.microsoft.com/office/drawing/2014/main" id="{91F52833-CDED-214B-223B-27E14DFC016C}"/>
              </a:ext>
            </a:extLst>
          </p:cNvPr>
          <p:cNvSpPr txBox="1">
            <a:spLocks/>
          </p:cNvSpPr>
          <p:nvPr>
            <p:custDataLst>
              <p:tags r:id="rId6"/>
            </p:custDataLst>
          </p:nvPr>
        </p:nvSpPr>
        <p:spPr>
          <a:xfrm>
            <a:off x="3456189" y="3257349"/>
            <a:ext cx="4764795" cy="2029039"/>
          </a:xfrm>
          <a:prstGeom prst="rect">
            <a:avLst/>
          </a:prstGeom>
          <a:solidFill>
            <a:srgbClr val="FFC000"/>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rPr>
              <a:t>RÉSIDUS VERTS (RÉSIDUS DE JARDIN):</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Feuilles mortes, gazon et autres herbes coupées (résidus de plates-bandes, taille de haies, etc.)</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Petites branches de moins de 2 cm de diamètre et de 30 cm de longueur (pas de bûche ou souche)</a:t>
            </a:r>
          </a:p>
          <a:p>
            <a:pPr marL="342900" lvl="0" indent="-342900" algn="just">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Serviettes de table, papier essuie-mains, essuie-tout et mouchoirs</a:t>
            </a:r>
            <a:endParaRPr lang="fr-CA" sz="1050" dirty="0">
              <a:latin typeface="Amasis MT Pro Light" panose="02040304050005020304" pitchFamily="18" charset="0"/>
              <a:cs typeface="Times New Roman" panose="02020603050405020304" pitchFamily="18" charset="0"/>
            </a:endParaRPr>
          </a:p>
          <a:p>
            <a:pPr marL="0" lvl="0" indent="0">
              <a:lnSpc>
                <a:spcPct val="125000"/>
              </a:lnSpc>
              <a:spcAft>
                <a:spcPts val="800"/>
              </a:spcAft>
              <a:buNone/>
            </a:pPr>
            <a:endParaRPr lang="fr-CA" sz="1050" dirty="0">
              <a:latin typeface="Bradley Hand ITC" panose="03070402050302030203" pitchFamily="66" charset="0"/>
              <a:cs typeface="Times New Roman" panose="02020603050405020304" pitchFamily="18" charset="0"/>
            </a:endParaRPr>
          </a:p>
          <a:p>
            <a:pPr marL="342900" lvl="0" indent="-342900">
              <a:lnSpc>
                <a:spcPct val="125000"/>
              </a:lnSpc>
              <a:spcAft>
                <a:spcPts val="800"/>
              </a:spcAft>
              <a:buFont typeface="Wingdings" panose="05000000000000000000" pitchFamily="2" charset="2"/>
              <a:buChar char=""/>
            </a:pPr>
            <a:endParaRPr lang="fr-CA" sz="1050" dirty="0">
              <a:effectLst/>
              <a:latin typeface="Corbel" panose="020B050302020402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endParaRP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p:txBody>
      </p:sp>
      <p:sp>
        <p:nvSpPr>
          <p:cNvPr id="2" name="Espace réservé du numéro de diapositive 13">
            <a:extLst>
              <a:ext uri="{FF2B5EF4-FFF2-40B4-BE49-F238E27FC236}">
                <a16:creationId xmlns:a16="http://schemas.microsoft.com/office/drawing/2014/main" id="{71EA5646-85FC-52AC-EBE1-BA12C3C6786A}"/>
              </a:ext>
            </a:extLst>
          </p:cNvPr>
          <p:cNvSpPr txBox="1">
            <a:spLocks/>
          </p:cNvSpPr>
          <p:nvPr>
            <p:custDataLst>
              <p:tags r:id="rId7"/>
            </p:custDataLst>
          </p:nvPr>
        </p:nvSpPr>
        <p:spPr>
          <a:xfrm>
            <a:off x="9095755" y="6549471"/>
            <a:ext cx="2743200" cy="365125"/>
          </a:xfrm>
          <a:prstGeom prst="rect">
            <a:avLst/>
          </a:prstGeom>
        </p:spPr>
        <p:txBody>
          <a:bodyPr rtlCol="0"/>
          <a:lstStyle>
            <a:defPPr rtl="0">
              <a:defRPr lang="fr-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A87306C-81BA-4795-A5CA-9392456A8C1E}" type="slidenum">
              <a:rPr lang="fr-CA" smtClean="0"/>
              <a:pPr algn="r"/>
              <a:t>7</a:t>
            </a:fld>
            <a:endParaRPr lang="fr-CA" dirty="0"/>
          </a:p>
        </p:txBody>
      </p:sp>
    </p:spTree>
    <p:extLst>
      <p:ext uri="{BB962C8B-B14F-4D97-AF65-F5344CB8AC3E}">
        <p14:creationId xmlns:p14="http://schemas.microsoft.com/office/powerpoint/2010/main" val="4241272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pour l’image 15" descr="Une photo comportant de l’herbe, le ciel, un extérieur, un champ">
            <a:extLst>
              <a:ext uri="{FF2B5EF4-FFF2-40B4-BE49-F238E27FC236}">
                <a16:creationId xmlns:a16="http://schemas.microsoft.com/office/drawing/2014/main" id="{C1B138FC-3C84-469E-A058-94102F777E54}"/>
              </a:ext>
            </a:extLst>
          </p:cNvPr>
          <p:cNvPicPr>
            <a:picLocks noGrp="1" noChangeAspect="1"/>
          </p:cNvPicPr>
          <p:nvPr>
            <p:ph type="pic" sz="quarter" idx="10"/>
            <p:custDataLst>
              <p:tags r:id="rId1"/>
            </p:custDataLst>
          </p:nvPr>
        </p:nvPicPr>
        <p:blipFill rotWithShape="1">
          <a:blip r:embed="rId9" cstate="screen">
            <a:extLst>
              <a:ext uri="{28A0092B-C50C-407E-A947-70E740481C1C}">
                <a14:useLocalDpi xmlns:a14="http://schemas.microsoft.com/office/drawing/2010/main" val="0"/>
              </a:ext>
            </a:extLst>
          </a:blip>
          <a:srcRect/>
          <a:stretch/>
        </p:blipFill>
        <p:spPr>
          <a:xfrm>
            <a:off x="-1" y="187690"/>
            <a:ext cx="12434595" cy="6969967"/>
          </a:xfrm>
          <a:solidFill>
            <a:schemeClr val="bg1"/>
          </a:solidFill>
        </p:spPr>
      </p:pic>
      <p:sp>
        <p:nvSpPr>
          <p:cNvPr id="5" name="Titre 4">
            <a:extLst>
              <a:ext uri="{FF2B5EF4-FFF2-40B4-BE49-F238E27FC236}">
                <a16:creationId xmlns:a16="http://schemas.microsoft.com/office/drawing/2014/main" id="{0341AF6A-3D5A-4E1F-AF01-A82A15DA56A4}"/>
              </a:ext>
            </a:extLst>
          </p:cNvPr>
          <p:cNvSpPr>
            <a:spLocks noGrp="1"/>
          </p:cNvSpPr>
          <p:nvPr>
            <p:ph type="title"/>
            <p:custDataLst>
              <p:tags r:id="rId2"/>
            </p:custDataLst>
          </p:nvPr>
        </p:nvSpPr>
        <p:spPr>
          <a:xfrm>
            <a:off x="-2" y="5407385"/>
            <a:ext cx="12434596" cy="1750272"/>
          </a:xfrm>
        </p:spPr>
        <p:txBody>
          <a:bodyPr rtlCol="0"/>
          <a:lstStyle/>
          <a:p>
            <a:pPr rtl="0">
              <a:lnSpc>
                <a:spcPct val="110000"/>
              </a:lnSpc>
            </a:pPr>
            <a:r>
              <a:rPr lang="fr-CA" sz="4800" dirty="0"/>
              <a:t>MATIÈRES refusées</a:t>
            </a:r>
          </a:p>
        </p:txBody>
      </p:sp>
      <p:sp>
        <p:nvSpPr>
          <p:cNvPr id="10" name="Rectangle 9">
            <a:extLst>
              <a:ext uri="{FF2B5EF4-FFF2-40B4-BE49-F238E27FC236}">
                <a16:creationId xmlns:a16="http://schemas.microsoft.com/office/drawing/2014/main" id="{A8B3045B-F983-455A-805B-F6137A20774C}"/>
              </a:ext>
              <a:ext uri="{C183D7F6-B498-43B3-948B-1728B52AA6E4}">
                <adec:decorative xmlns:adec="http://schemas.microsoft.com/office/drawing/2017/decorative" val="1"/>
              </a:ext>
            </a:extLst>
          </p:cNvPr>
          <p:cNvSpPr/>
          <p:nvPr>
            <p:custDataLst>
              <p:tags r:id="rId3"/>
            </p:custDataLst>
          </p:nvPr>
        </p:nvSpPr>
        <p:spPr>
          <a:xfrm flipV="1">
            <a:off x="0" y="-36689"/>
            <a:ext cx="12192000" cy="45719"/>
          </a:xfrm>
          <a:prstGeom prst="rect">
            <a:avLst/>
          </a:prstGeom>
          <a:solidFill>
            <a:schemeClr val="accent4">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3" name="Espace réservé du texte 5">
            <a:extLst>
              <a:ext uri="{FF2B5EF4-FFF2-40B4-BE49-F238E27FC236}">
                <a16:creationId xmlns:a16="http://schemas.microsoft.com/office/drawing/2014/main" id="{72816A0E-28BD-C8E8-F492-E7ED223B2E84}"/>
              </a:ext>
            </a:extLst>
          </p:cNvPr>
          <p:cNvSpPr txBox="1">
            <a:spLocks/>
          </p:cNvSpPr>
          <p:nvPr>
            <p:custDataLst>
              <p:tags r:id="rId4"/>
            </p:custDataLst>
          </p:nvPr>
        </p:nvSpPr>
        <p:spPr>
          <a:xfrm>
            <a:off x="129269" y="894788"/>
            <a:ext cx="4114752" cy="5963212"/>
          </a:xfrm>
          <a:prstGeom prst="rect">
            <a:avLst/>
          </a:prstGeom>
          <a:solidFill>
            <a:srgbClr val="FFC000"/>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CA" sz="1200" dirty="0">
                <a:solidFill>
                  <a:schemeClr val="tx1">
                    <a:lumMod val="75000"/>
                    <a:lumOff val="25000"/>
                  </a:schemeClr>
                </a:solidFill>
                <a:latin typeface="Baskerville Old Face" panose="02020602080505020303" pitchFamily="18" charset="0"/>
                <a:cs typeface="AngsanaUPC" panose="020B0502040204020203" pitchFamily="18" charset="-34"/>
              </a:rPr>
              <a:t>MATIÈRES REFUSÉES</a:t>
            </a: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a:p>
            <a:pPr marL="0" indent="0">
              <a:buNone/>
            </a:pPr>
            <a:r>
              <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rPr>
              <a:t>RÉSIDUS NON COMPOSTABLES OU CONTAMINÉS:</a:t>
            </a:r>
            <a:endParaRPr lang="fr-CA" sz="1200" i="1" u="sng" dirty="0">
              <a:solidFill>
                <a:schemeClr val="tx1">
                  <a:lumMod val="75000"/>
                  <a:lumOff val="25000"/>
                </a:schemeClr>
              </a:solidFill>
              <a:latin typeface="Amasis MT Pro Light" panose="02040304050005020304" pitchFamily="18" charset="0"/>
              <a:cs typeface="AngsanaUPC" panose="020B0502040204020203" pitchFamily="18" charset="-34"/>
            </a:endParaRP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ea typeface="Times New Roman" panose="02020603050405020304" pitchFamily="18" charset="0"/>
                <a:cs typeface="Times New Roman" panose="02020603050405020304" pitchFamily="18" charset="0"/>
              </a:rPr>
              <a:t>Contenants et emballages de carton ciré ou de matériaux composites (multicouches avec carton, aluminium et plastiques à l’intérieur)</a:t>
            </a:r>
            <a:endParaRPr lang="fr-CA" sz="1050" dirty="0">
              <a:effectLst/>
              <a:latin typeface="Amasis MT Pro Light" panose="02040304050005020304" pitchFamily="18" charset="0"/>
              <a:ea typeface="Times New Roman" panose="02020603050405020304" pitchFamily="18" charset="0"/>
              <a:cs typeface="Times New Roman" panose="02020603050405020304" pitchFamily="18" charset="0"/>
            </a:endParaRPr>
          </a:p>
          <a:p>
            <a:pPr marL="342900" lvl="0" indent="-342900" algn="just">
              <a:lnSpc>
                <a:spcPct val="125000"/>
              </a:lnSpc>
              <a:buFont typeface="Wingdings" panose="05000000000000000000" pitchFamily="2" charset="2"/>
              <a:buChar char=""/>
            </a:pPr>
            <a:r>
              <a:rPr lang="fr-CA" sz="1050" dirty="0">
                <a:effectLst/>
                <a:latin typeface="Amasis MT Pro Light" panose="02040304050005020304" pitchFamily="18" charset="0"/>
                <a:ea typeface="Times New Roman" panose="02020603050405020304" pitchFamily="18" charset="0"/>
                <a:cs typeface="Times New Roman" panose="02020603050405020304" pitchFamily="18" charset="0"/>
              </a:rPr>
              <a:t>Soie dentaire, cure-oreilles, tampons démaquillants, lingettes humides</a:t>
            </a:r>
          </a:p>
          <a:p>
            <a:pPr marL="342900" lvl="0" indent="-342900" algn="just">
              <a:lnSpc>
                <a:spcPct val="125000"/>
              </a:lnSpc>
              <a:spcAft>
                <a:spcPts val="800"/>
              </a:spcAft>
              <a:buFont typeface="Wingdings" panose="05000000000000000000" pitchFamily="2" charset="2"/>
              <a:buChar char=""/>
            </a:pPr>
            <a:r>
              <a:rPr lang="fr-FR" sz="1050" dirty="0">
                <a:effectLst/>
                <a:latin typeface="Amasis MT Pro Light" panose="02040304050005020304" pitchFamily="18" charset="0"/>
                <a:ea typeface="Times New Roman" panose="02020603050405020304" pitchFamily="18" charset="0"/>
                <a:cs typeface="Times New Roman" panose="02020603050405020304" pitchFamily="18" charset="0"/>
              </a:rPr>
              <a:t>Chandelles</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Sacs aspirateurs et leur contenu</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Médicaments et déchets biomédicaux</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Résidus de construction, rénovation et démolition</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Matière recyclable: plastiques, verre, métaux, textiles, fibres (sauf papier et carton pour emballer les résidus alimentaires)</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Tout objet électronique, même très petit</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Résidus domestiques dangereux : huiles, peintures, pesticides, essence, piles, bois traité, peint ou teint</a:t>
            </a:r>
          </a:p>
          <a:p>
            <a:pPr marL="342900" lvl="0" indent="-342900" algn="just">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Feuilles d’assouplisseur, papier essuie-tout enduit de produits chimiques (produits de nettoyage, huile à moteur, peinture, solvant à peinture, etc.)</a:t>
            </a:r>
          </a:p>
          <a:p>
            <a:pPr marL="342900" lvl="0" indent="-342900" algn="just">
              <a:lnSpc>
                <a:spcPct val="125000"/>
              </a:lnSpc>
              <a:spcAft>
                <a:spcPts val="800"/>
              </a:spcAft>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Nourriture d’animaux </a:t>
            </a:r>
            <a:endParaRPr lang="fr-CA" sz="1050" dirty="0">
              <a:latin typeface="Amasis MT Pro Light" panose="02040304050005020304" pitchFamily="18" charset="0"/>
              <a:cs typeface="Times New Roman" panose="02020603050405020304" pitchFamily="18" charset="0"/>
            </a:endParaRPr>
          </a:p>
          <a:p>
            <a:pPr marL="342900" lvl="0" indent="-342900">
              <a:lnSpc>
                <a:spcPct val="125000"/>
              </a:lnSpc>
              <a:spcAft>
                <a:spcPts val="800"/>
              </a:spcAft>
              <a:buFont typeface="Wingdings" panose="05000000000000000000" pitchFamily="2" charset="2"/>
              <a:buChar char=""/>
            </a:pPr>
            <a:endParaRPr lang="fr-CA" sz="1050" dirty="0">
              <a:effectLst/>
              <a:latin typeface="Corbel" panose="020B050302020402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endParaRP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p:txBody>
      </p:sp>
      <p:sp>
        <p:nvSpPr>
          <p:cNvPr id="9" name="Espace réservé du texte 5">
            <a:extLst>
              <a:ext uri="{FF2B5EF4-FFF2-40B4-BE49-F238E27FC236}">
                <a16:creationId xmlns:a16="http://schemas.microsoft.com/office/drawing/2014/main" id="{5379A1BF-BA75-5276-A24A-34D7B9BCD656}"/>
              </a:ext>
            </a:extLst>
          </p:cNvPr>
          <p:cNvSpPr txBox="1">
            <a:spLocks/>
          </p:cNvSpPr>
          <p:nvPr>
            <p:custDataLst>
              <p:tags r:id="rId5"/>
            </p:custDataLst>
          </p:nvPr>
        </p:nvSpPr>
        <p:spPr>
          <a:xfrm>
            <a:off x="8310090" y="1352040"/>
            <a:ext cx="3677300" cy="4870383"/>
          </a:xfrm>
          <a:prstGeom prst="rect">
            <a:avLst/>
          </a:prstGeom>
          <a:solidFill>
            <a:srgbClr val="FFC000"/>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CA" sz="1200" i="1" u="sng" dirty="0">
                <a:solidFill>
                  <a:schemeClr val="tx1">
                    <a:lumMod val="75000"/>
                    <a:lumOff val="25000"/>
                  </a:schemeClr>
                </a:solidFill>
                <a:latin typeface="Baskerville Old Face" panose="02020602080505020303" pitchFamily="18" charset="0"/>
                <a:cs typeface="AngsanaUPC" panose="020B0502040204020203" pitchFamily="18" charset="-34"/>
              </a:rPr>
              <a:t>AUTRES MATIÈRES INDÉSIRABLES REFUSÉES:</a:t>
            </a:r>
            <a:endParaRPr lang="fr-CA" sz="1050" dirty="0">
              <a:latin typeface="Bradley Hand ITC" panose="03070402050302030203" pitchFamily="66" charset="0"/>
              <a:cs typeface="Times New Roman" panose="02020603050405020304" pitchFamily="18" charset="0"/>
            </a:endParaRPr>
          </a:p>
          <a:p>
            <a:pPr marL="342900" lvl="0" indent="-342900">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Animaux ou parties d’animaux morts </a:t>
            </a:r>
          </a:p>
          <a:p>
            <a:pPr marL="342900" lvl="0" indent="-342900">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Couches, serviettes hygiéniques et tampons</a:t>
            </a:r>
          </a:p>
          <a:p>
            <a:pPr marL="342900" lvl="0" indent="-342900">
              <a:lnSpc>
                <a:spcPct val="125000"/>
              </a:lnSpc>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Roches, gravier, pierre (Raclage de terrain)</a:t>
            </a:r>
          </a:p>
          <a:p>
            <a:pPr marL="342900" lvl="0" indent="-342900">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Créosote</a:t>
            </a:r>
          </a:p>
          <a:p>
            <a:pPr marL="342900" lvl="0" indent="-342900">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Briquettes de BBQ</a:t>
            </a:r>
          </a:p>
          <a:p>
            <a:pPr marL="342900" lvl="0" indent="-342900">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Styromousse (polystyrène)</a:t>
            </a:r>
          </a:p>
          <a:p>
            <a:pPr marL="342900" lvl="0" indent="-342900">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Vêtements, textile et cuir</a:t>
            </a:r>
          </a:p>
          <a:p>
            <a:pPr marL="342900" lvl="0" indent="-342900">
              <a:lnSpc>
                <a:spcPct val="125000"/>
              </a:lnSpc>
              <a:buFont typeface="Wingdings" panose="05000000000000000000" pitchFamily="2" charset="2"/>
              <a:buChar char=""/>
            </a:pPr>
            <a:r>
              <a:rPr lang="fr-FR" sz="1050" dirty="0">
                <a:latin typeface="Amasis MT Pro Light" panose="02040304050005020304" pitchFamily="18" charset="0"/>
                <a:cs typeface="Times New Roman" panose="02020603050405020304" pitchFamily="18" charset="0"/>
              </a:rPr>
              <a:t>Tapis et moquette</a:t>
            </a:r>
          </a:p>
          <a:p>
            <a:pPr marL="342900" lvl="0" indent="-342900">
              <a:lnSpc>
                <a:spcPct val="125000"/>
              </a:lnSpc>
              <a:buFont typeface="Wingdings" panose="05000000000000000000" pitchFamily="2" charset="2"/>
              <a:buChar char=""/>
            </a:pPr>
            <a:endParaRPr lang="fr-FR" sz="1050" dirty="0">
              <a:latin typeface="Amasis MT Pro Light" panose="02040304050005020304" pitchFamily="18" charset="0"/>
              <a:cs typeface="Times New Roman" panose="02020603050405020304" pitchFamily="18" charset="0"/>
            </a:endParaRPr>
          </a:p>
          <a:p>
            <a:pPr marL="0" lvl="0" indent="0" algn="ctr">
              <a:lnSpc>
                <a:spcPct val="125000"/>
              </a:lnSpc>
              <a:buNone/>
            </a:pPr>
            <a:r>
              <a:rPr lang="fr-FR" sz="1200" i="1" u="sng" dirty="0">
                <a:solidFill>
                  <a:schemeClr val="tx1">
                    <a:lumMod val="75000"/>
                    <a:lumOff val="25000"/>
                  </a:schemeClr>
                </a:solidFill>
                <a:latin typeface="Baskerville Old Face" panose="02020602080505020303" pitchFamily="18" charset="0"/>
                <a:cs typeface="AngsanaUPC" panose="020B0502040204020203" pitchFamily="18" charset="-34"/>
              </a:rPr>
              <a:t>PAS DE SACS DE PLASTIQUE:</a:t>
            </a:r>
          </a:p>
          <a:p>
            <a:pPr marL="342900" lvl="0" indent="-342900">
              <a:lnSpc>
                <a:spcPct val="125000"/>
              </a:lnSpc>
              <a:spcAft>
                <a:spcPts val="800"/>
              </a:spcAft>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PAS de sacs de plastique réguliers</a:t>
            </a:r>
          </a:p>
          <a:p>
            <a:pPr marL="342900" lvl="0" indent="-342900">
              <a:lnSpc>
                <a:spcPct val="125000"/>
              </a:lnSpc>
              <a:spcAft>
                <a:spcPts val="800"/>
              </a:spcAft>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PAS de sacs de plastique dits biodégradables</a:t>
            </a:r>
          </a:p>
          <a:p>
            <a:pPr marL="342900" lvl="0" indent="-342900">
              <a:lnSpc>
                <a:spcPct val="125000"/>
              </a:lnSpc>
              <a:spcAft>
                <a:spcPts val="800"/>
              </a:spcAft>
              <a:buFont typeface="Wingdings" panose="05000000000000000000" pitchFamily="2" charset="2"/>
              <a:buChar char=""/>
            </a:pPr>
            <a:r>
              <a:rPr lang="fr-CA" sz="1050" dirty="0">
                <a:latin typeface="Amasis MT Pro Light" panose="02040304050005020304" pitchFamily="18" charset="0"/>
                <a:cs typeface="Times New Roman" panose="02020603050405020304" pitchFamily="18" charset="0"/>
              </a:rPr>
              <a:t>PAS de sacs de plastique dits oxodégradables</a:t>
            </a:r>
          </a:p>
          <a:p>
            <a:pPr marL="342900" lvl="0" indent="-342900">
              <a:lnSpc>
                <a:spcPct val="125000"/>
              </a:lnSpc>
              <a:spcAft>
                <a:spcPts val="800"/>
              </a:spcAft>
              <a:buFont typeface="Wingdings" panose="05000000000000000000" pitchFamily="2" charset="2"/>
              <a:buChar char=""/>
            </a:pPr>
            <a:endParaRPr lang="fr-CA" sz="1050" dirty="0">
              <a:latin typeface="Amasis MT Pro Light" panose="02040304050005020304" pitchFamily="18" charset="0"/>
              <a:cs typeface="Times New Roman" panose="02020603050405020304" pitchFamily="18" charset="0"/>
            </a:endParaRPr>
          </a:p>
          <a:p>
            <a:pPr>
              <a:buFont typeface="Wingdings" panose="05000000000000000000" pitchFamily="2" charset="2"/>
              <a:buChar char="Ø"/>
            </a:pPr>
            <a:endParaRPr lang="fr-CA" sz="1050" dirty="0">
              <a:latin typeface="Amasis MT Pro Light" panose="02040304050005020304" pitchFamily="18" charset="0"/>
              <a:cs typeface="Times New Roman" panose="02020603050405020304" pitchFamily="18" charset="0"/>
            </a:endParaRPr>
          </a:p>
          <a:p>
            <a:pPr marL="0" indent="0">
              <a:buNone/>
            </a:pPr>
            <a:endParaRPr lang="fr-CA" sz="1200" dirty="0">
              <a:solidFill>
                <a:schemeClr val="tx1">
                  <a:lumMod val="75000"/>
                  <a:lumOff val="25000"/>
                </a:schemeClr>
              </a:solidFill>
              <a:latin typeface="Baskerville Old Face" panose="02020602080505020303" pitchFamily="18" charset="0"/>
              <a:cs typeface="AngsanaUPC" panose="020B0502040204020203" pitchFamily="18" charset="-34"/>
            </a:endParaRPr>
          </a:p>
        </p:txBody>
      </p:sp>
      <p:sp>
        <p:nvSpPr>
          <p:cNvPr id="2" name="Espace réservé du numéro de diapositive 13">
            <a:extLst>
              <a:ext uri="{FF2B5EF4-FFF2-40B4-BE49-F238E27FC236}">
                <a16:creationId xmlns:a16="http://schemas.microsoft.com/office/drawing/2014/main" id="{AA53DA92-8D7D-516A-6B04-82851C1BFDE0}"/>
              </a:ext>
            </a:extLst>
          </p:cNvPr>
          <p:cNvSpPr txBox="1">
            <a:spLocks/>
          </p:cNvSpPr>
          <p:nvPr>
            <p:custDataLst>
              <p:tags r:id="rId6"/>
            </p:custDataLst>
          </p:nvPr>
        </p:nvSpPr>
        <p:spPr>
          <a:xfrm>
            <a:off x="9448800" y="6492875"/>
            <a:ext cx="2743200" cy="365125"/>
          </a:xfrm>
          <a:prstGeom prst="rect">
            <a:avLst/>
          </a:prstGeom>
        </p:spPr>
        <p:txBody>
          <a:bodyPr rtlCol="0"/>
          <a:lstStyle>
            <a:defPPr rtl="0">
              <a:defRPr lang="fr-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EA87306C-81BA-4795-A5CA-9392456A8C1E}" type="slidenum">
              <a:rPr lang="fr-CA" smtClean="0">
                <a:highlight>
                  <a:srgbClr val="FFFF00"/>
                </a:highlight>
              </a:rPr>
              <a:pPr algn="r"/>
              <a:t>8</a:t>
            </a:fld>
            <a:endParaRPr lang="fr-CA" dirty="0">
              <a:highlight>
                <a:srgbClr val="FFFF00"/>
              </a:highlight>
            </a:endParaRPr>
          </a:p>
        </p:txBody>
      </p:sp>
    </p:spTree>
    <p:extLst>
      <p:ext uri="{BB962C8B-B14F-4D97-AF65-F5344CB8AC3E}">
        <p14:creationId xmlns:p14="http://schemas.microsoft.com/office/powerpoint/2010/main" val="866792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Espace réservé pour l’image 33" descr="Une photo comportant de l’herbe, un extérieur, la nature, un champ, un coucher de soleil">
            <a:extLst>
              <a:ext uri="{FF2B5EF4-FFF2-40B4-BE49-F238E27FC236}">
                <a16:creationId xmlns:a16="http://schemas.microsoft.com/office/drawing/2014/main" id="{C4BDBB22-6AEB-49C9-9E42-0CA929FFB7A4}"/>
              </a:ext>
            </a:extLst>
          </p:cNvPr>
          <p:cNvPicPr>
            <a:picLocks noGrp="1" noChangeAspect="1"/>
          </p:cNvPicPr>
          <p:nvPr>
            <p:ph type="pic" sz="quarter" idx="10"/>
            <p:custDataLst>
              <p:tags r:id="rId1"/>
            </p:custDataLst>
          </p:nvPr>
        </p:nvPicPr>
        <p:blipFill rotWithShape="1">
          <a:blip r:embed="rId11">
            <a:extLst>
              <a:ext uri="{28A0092B-C50C-407E-A947-70E740481C1C}">
                <a14:useLocalDpi xmlns:a14="http://schemas.microsoft.com/office/drawing/2010/main" val="0"/>
              </a:ext>
            </a:extLst>
          </a:blip>
          <a:srcRect/>
          <a:stretch/>
        </p:blipFill>
        <p:spPr>
          <a:xfrm>
            <a:off x="-1" y="0"/>
            <a:ext cx="5318450" cy="6858000"/>
          </a:xfrm>
        </p:spPr>
      </p:pic>
      <p:sp>
        <p:nvSpPr>
          <p:cNvPr id="47" name="Titre 46">
            <a:extLst>
              <a:ext uri="{FF2B5EF4-FFF2-40B4-BE49-F238E27FC236}">
                <a16:creationId xmlns:a16="http://schemas.microsoft.com/office/drawing/2014/main" id="{3F9E60C6-15AA-4C95-9519-652CD08A827C}"/>
              </a:ext>
            </a:extLst>
          </p:cNvPr>
          <p:cNvSpPr>
            <a:spLocks noGrp="1"/>
          </p:cNvSpPr>
          <p:nvPr>
            <p:ph type="title"/>
            <p:custDataLst>
              <p:tags r:id="rId2"/>
            </p:custDataLst>
          </p:nvPr>
        </p:nvSpPr>
        <p:spPr>
          <a:xfrm>
            <a:off x="1861354" y="790901"/>
            <a:ext cx="3049568" cy="640698"/>
          </a:xfrm>
        </p:spPr>
        <p:txBody>
          <a:bodyPr rtlCol="0"/>
          <a:lstStyle/>
          <a:p>
            <a:pPr rtl="0"/>
            <a:r>
              <a:rPr lang="fr-CA" sz="2000" dirty="0"/>
              <a:t>ÇA MANGE QUOI UN BAC BRUN</a:t>
            </a:r>
          </a:p>
        </p:txBody>
      </p:sp>
      <p:sp>
        <p:nvSpPr>
          <p:cNvPr id="80" name="Espace réservé du texte 79">
            <a:extLst>
              <a:ext uri="{FF2B5EF4-FFF2-40B4-BE49-F238E27FC236}">
                <a16:creationId xmlns:a16="http://schemas.microsoft.com/office/drawing/2014/main" id="{1E23B707-4619-411F-BCA9-9F153721B295}"/>
              </a:ext>
            </a:extLst>
          </p:cNvPr>
          <p:cNvSpPr>
            <a:spLocks noGrp="1"/>
          </p:cNvSpPr>
          <p:nvPr>
            <p:ph type="body" sz="quarter" idx="16"/>
            <p:custDataLst>
              <p:tags r:id="rId3"/>
            </p:custDataLst>
          </p:nvPr>
        </p:nvSpPr>
        <p:spPr>
          <a:xfrm>
            <a:off x="5923832" y="556320"/>
            <a:ext cx="3421103" cy="426393"/>
          </a:xfrm>
        </p:spPr>
        <p:txBody>
          <a:bodyPr rtlCol="0"/>
          <a:lstStyle/>
          <a:p>
            <a:pPr rtl="0"/>
            <a:r>
              <a:rPr lang="fr-CA" dirty="0"/>
              <a:t>TROIS RÈGLES TRÈS SIMPLES</a:t>
            </a:r>
          </a:p>
        </p:txBody>
      </p:sp>
      <p:sp>
        <p:nvSpPr>
          <p:cNvPr id="79" name="Espace réservé du texte 78">
            <a:extLst>
              <a:ext uri="{FF2B5EF4-FFF2-40B4-BE49-F238E27FC236}">
                <a16:creationId xmlns:a16="http://schemas.microsoft.com/office/drawing/2014/main" id="{82E2372A-C3D6-4099-889B-9004AC815EC5}"/>
              </a:ext>
            </a:extLst>
          </p:cNvPr>
          <p:cNvSpPr>
            <a:spLocks noGrp="1"/>
          </p:cNvSpPr>
          <p:nvPr>
            <p:ph type="body" sz="quarter" idx="12"/>
            <p:custDataLst>
              <p:tags r:id="rId4"/>
            </p:custDataLst>
          </p:nvPr>
        </p:nvSpPr>
        <p:spPr>
          <a:xfrm>
            <a:off x="5923833" y="1176208"/>
            <a:ext cx="3421103" cy="1017102"/>
          </a:xfrm>
        </p:spPr>
        <p:txBody>
          <a:bodyPr rtlCol="0"/>
          <a:lstStyle/>
          <a:p>
            <a:pPr marL="285750" indent="-285750" rtl="0">
              <a:buFont typeface="Wingdings" panose="05000000000000000000" pitchFamily="2" charset="2"/>
              <a:buChar char="v"/>
            </a:pPr>
            <a:r>
              <a:rPr lang="fr-CA" sz="1200" dirty="0">
                <a:latin typeface="Baskerville Old Face" panose="02020602080505020303" pitchFamily="18" charset="0"/>
                <a:cs typeface="AngsanaUPC" panose="020B0502040204020203" pitchFamily="18" charset="-34"/>
              </a:rPr>
              <a:t>Ce qui se mange (ou se mangeait)</a:t>
            </a:r>
          </a:p>
          <a:p>
            <a:pPr marL="285750" indent="-285750" rtl="0">
              <a:buFont typeface="Wingdings" panose="05000000000000000000" pitchFamily="2" charset="2"/>
              <a:buChar char="v"/>
            </a:pPr>
            <a:r>
              <a:rPr lang="fr-CA" sz="1200" dirty="0">
                <a:latin typeface="Baskerville Old Face" panose="02020602080505020303" pitchFamily="18" charset="0"/>
                <a:cs typeface="AngsanaUPC" panose="020B0502040204020203" pitchFamily="18" charset="-34"/>
              </a:rPr>
              <a:t>Le papier et le carton (souillé, sinon ça va au recyclage)</a:t>
            </a:r>
          </a:p>
          <a:p>
            <a:pPr marL="285750" indent="-285750" rtl="0">
              <a:buFont typeface="Wingdings" panose="05000000000000000000" pitchFamily="2" charset="2"/>
              <a:buChar char="v"/>
            </a:pPr>
            <a:r>
              <a:rPr lang="fr-CA" sz="1200" dirty="0">
                <a:latin typeface="Baskerville Old Face" panose="02020602080505020303" pitchFamily="18" charset="0"/>
                <a:cs typeface="AngsanaUPC" panose="020B0502040204020203" pitchFamily="18" charset="-34"/>
              </a:rPr>
              <a:t>Les résidus de jardin et les brindilles</a:t>
            </a:r>
          </a:p>
        </p:txBody>
      </p:sp>
      <p:sp>
        <p:nvSpPr>
          <p:cNvPr id="82" name="Espace réservé du texte 81">
            <a:extLst>
              <a:ext uri="{FF2B5EF4-FFF2-40B4-BE49-F238E27FC236}">
                <a16:creationId xmlns:a16="http://schemas.microsoft.com/office/drawing/2014/main" id="{3F5597E2-E045-4B3D-8F17-983390E18BE1}"/>
              </a:ext>
            </a:extLst>
          </p:cNvPr>
          <p:cNvSpPr>
            <a:spLocks noGrp="1"/>
          </p:cNvSpPr>
          <p:nvPr>
            <p:ph type="body" sz="quarter" idx="18"/>
            <p:custDataLst>
              <p:tags r:id="rId5"/>
            </p:custDataLst>
          </p:nvPr>
        </p:nvSpPr>
        <p:spPr>
          <a:xfrm>
            <a:off x="7038314" y="2554735"/>
            <a:ext cx="3421103" cy="1396607"/>
          </a:xfrm>
        </p:spPr>
        <p:txBody>
          <a:bodyPr rtlCol="0"/>
          <a:lstStyle/>
          <a:p>
            <a:pPr rtl="0"/>
            <a:r>
              <a:rPr lang="fr-CA" dirty="0"/>
              <a:t>On couvre ainsi plus de 95 % de ce qui va dans le bac brun.</a:t>
            </a:r>
          </a:p>
        </p:txBody>
      </p:sp>
      <p:sp>
        <p:nvSpPr>
          <p:cNvPr id="84" name="Espace réservé du texte 83">
            <a:extLst>
              <a:ext uri="{FF2B5EF4-FFF2-40B4-BE49-F238E27FC236}">
                <a16:creationId xmlns:a16="http://schemas.microsoft.com/office/drawing/2014/main" id="{60D23A3B-7061-4A85-9612-37B1F1EFF97E}"/>
              </a:ext>
            </a:extLst>
          </p:cNvPr>
          <p:cNvSpPr>
            <a:spLocks noGrp="1"/>
          </p:cNvSpPr>
          <p:nvPr>
            <p:ph type="body" sz="quarter" idx="20"/>
            <p:custDataLst>
              <p:tags r:id="rId6"/>
            </p:custDataLst>
          </p:nvPr>
        </p:nvSpPr>
        <p:spPr>
          <a:xfrm>
            <a:off x="5765213" y="4312767"/>
            <a:ext cx="4871686" cy="1024470"/>
          </a:xfrm>
        </p:spPr>
        <p:txBody>
          <a:bodyPr rtlCol="0"/>
          <a:lstStyle/>
          <a:p>
            <a:pPr algn="ctr" rtl="0"/>
            <a:r>
              <a:rPr lang="fr-CA" b="1" dirty="0"/>
              <a:t>IMPORTANT :  les sacs de plastique dits compostables NE SONT PAS PERMIS</a:t>
            </a:r>
          </a:p>
        </p:txBody>
      </p:sp>
      <p:sp>
        <p:nvSpPr>
          <p:cNvPr id="28" name="Espace réservé du numéro de diapositive 27">
            <a:extLst>
              <a:ext uri="{FF2B5EF4-FFF2-40B4-BE49-F238E27FC236}">
                <a16:creationId xmlns:a16="http://schemas.microsoft.com/office/drawing/2014/main" id="{1FFD6689-1CFE-4E13-B717-1E5B52BDCFCD}"/>
              </a:ext>
            </a:extLst>
          </p:cNvPr>
          <p:cNvSpPr>
            <a:spLocks noGrp="1"/>
          </p:cNvSpPr>
          <p:nvPr>
            <p:ph type="sldNum" sz="quarter" idx="4"/>
            <p:custDataLst>
              <p:tags r:id="rId7"/>
            </p:custDataLst>
          </p:nvPr>
        </p:nvSpPr>
        <p:spPr>
          <a:xfrm>
            <a:off x="9791700" y="6356350"/>
            <a:ext cx="1562100" cy="365125"/>
          </a:xfrm>
        </p:spPr>
        <p:txBody>
          <a:bodyPr rtlCol="0"/>
          <a:lstStyle/>
          <a:p>
            <a:pPr rtl="0"/>
            <a:fld id="{EA87306C-81BA-4795-A5CA-9392456A8C1E}" type="slidenum">
              <a:rPr lang="fr-CA" smtClean="0"/>
              <a:pPr rtl="0"/>
              <a:t>9</a:t>
            </a:fld>
            <a:endParaRPr lang="fr-CA"/>
          </a:p>
        </p:txBody>
      </p:sp>
      <p:sp>
        <p:nvSpPr>
          <p:cNvPr id="29" name="Rectangle 14">
            <a:extLst>
              <a:ext uri="{FF2B5EF4-FFF2-40B4-BE49-F238E27FC236}">
                <a16:creationId xmlns:a16="http://schemas.microsoft.com/office/drawing/2014/main" id="{C7070E84-7C6C-417F-AB09-EC34EAFFD611}"/>
              </a:ext>
              <a:ext uri="{C183D7F6-B498-43B3-948B-1728B52AA6E4}">
                <adec:decorative xmlns:adec="http://schemas.microsoft.com/office/drawing/2017/decorative" val="1"/>
              </a:ext>
            </a:extLst>
          </p:cNvPr>
          <p:cNvSpPr/>
          <p:nvPr>
            <p:custDataLst>
              <p:tags r:id="rId8"/>
            </p:custDataLst>
          </p:nvPr>
        </p:nvSpPr>
        <p:spPr>
          <a:xfrm>
            <a:off x="5318449" y="0"/>
            <a:ext cx="158620" cy="6858000"/>
          </a:xfrm>
          <a:custGeom>
            <a:avLst/>
            <a:gdLst>
              <a:gd name="connsiteX0" fmla="*/ 0 w 8808322"/>
              <a:gd name="connsiteY0" fmla="*/ 0 h 6858000"/>
              <a:gd name="connsiteX1" fmla="*/ 8808322 w 8808322"/>
              <a:gd name="connsiteY1" fmla="*/ 0 h 6858000"/>
              <a:gd name="connsiteX2" fmla="*/ 8808322 w 8808322"/>
              <a:gd name="connsiteY2" fmla="*/ 6858000 h 6858000"/>
              <a:gd name="connsiteX3" fmla="*/ 0 w 8808322"/>
              <a:gd name="connsiteY3" fmla="*/ 6858000 h 6858000"/>
              <a:gd name="connsiteX4" fmla="*/ 0 w 8808322"/>
              <a:gd name="connsiteY4" fmla="*/ 0 h 6858000"/>
              <a:gd name="connsiteX0" fmla="*/ 398 w 8808720"/>
              <a:gd name="connsiteY0" fmla="*/ 0 h 6858000"/>
              <a:gd name="connsiteX1" fmla="*/ 8808720 w 8808720"/>
              <a:gd name="connsiteY1" fmla="*/ 0 h 6858000"/>
              <a:gd name="connsiteX2" fmla="*/ 8808720 w 8808720"/>
              <a:gd name="connsiteY2" fmla="*/ 6858000 h 6858000"/>
              <a:gd name="connsiteX3" fmla="*/ 398 w 8808720"/>
              <a:gd name="connsiteY3" fmla="*/ 6858000 h 6858000"/>
              <a:gd name="connsiteX4" fmla="*/ 0 w 8808720"/>
              <a:gd name="connsiteY4" fmla="*/ 1417320 h 6858000"/>
              <a:gd name="connsiteX5" fmla="*/ 398 w 8808720"/>
              <a:gd name="connsiteY5" fmla="*/ 0 h 6858000"/>
              <a:gd name="connsiteX0" fmla="*/ 413722 w 9222044"/>
              <a:gd name="connsiteY0" fmla="*/ 0 h 6858000"/>
              <a:gd name="connsiteX1" fmla="*/ 9222044 w 9222044"/>
              <a:gd name="connsiteY1" fmla="*/ 0 h 6858000"/>
              <a:gd name="connsiteX2" fmla="*/ 9222044 w 9222044"/>
              <a:gd name="connsiteY2" fmla="*/ 6858000 h 6858000"/>
              <a:gd name="connsiteX3" fmla="*/ 413722 w 9222044"/>
              <a:gd name="connsiteY3" fmla="*/ 6858000 h 6858000"/>
              <a:gd name="connsiteX4" fmla="*/ 413324 w 9222044"/>
              <a:gd name="connsiteY4" fmla="*/ 1417320 h 6858000"/>
              <a:gd name="connsiteX5" fmla="*/ 1861124 w 9222044"/>
              <a:gd name="connsiteY5" fmla="*/ 1417320 h 6858000"/>
              <a:gd name="connsiteX6" fmla="*/ 413722 w 9222044"/>
              <a:gd name="connsiteY6" fmla="*/ 0 h 6858000"/>
              <a:gd name="connsiteX0" fmla="*/ 413722 w 9222044"/>
              <a:gd name="connsiteY0" fmla="*/ 0 h 6858000"/>
              <a:gd name="connsiteX1" fmla="*/ 9222044 w 9222044"/>
              <a:gd name="connsiteY1" fmla="*/ 0 h 6858000"/>
              <a:gd name="connsiteX2" fmla="*/ 9222044 w 9222044"/>
              <a:gd name="connsiteY2" fmla="*/ 6858000 h 6858000"/>
              <a:gd name="connsiteX3" fmla="*/ 413722 w 9222044"/>
              <a:gd name="connsiteY3" fmla="*/ 6858000 h 6858000"/>
              <a:gd name="connsiteX4" fmla="*/ 413324 w 9222044"/>
              <a:gd name="connsiteY4" fmla="*/ 1417320 h 6858000"/>
              <a:gd name="connsiteX5" fmla="*/ 1861124 w 9222044"/>
              <a:gd name="connsiteY5" fmla="*/ 1417320 h 6858000"/>
              <a:gd name="connsiteX6" fmla="*/ 413722 w 9222044"/>
              <a:gd name="connsiteY6" fmla="*/ 0 h 6858000"/>
              <a:gd name="connsiteX0" fmla="*/ 413722 w 9222044"/>
              <a:gd name="connsiteY0" fmla="*/ 0 h 6858000"/>
              <a:gd name="connsiteX1" fmla="*/ 9222044 w 9222044"/>
              <a:gd name="connsiteY1" fmla="*/ 0 h 6858000"/>
              <a:gd name="connsiteX2" fmla="*/ 9222044 w 9222044"/>
              <a:gd name="connsiteY2" fmla="*/ 6858000 h 6858000"/>
              <a:gd name="connsiteX3" fmla="*/ 413722 w 9222044"/>
              <a:gd name="connsiteY3" fmla="*/ 6858000 h 6858000"/>
              <a:gd name="connsiteX4" fmla="*/ 413324 w 9222044"/>
              <a:gd name="connsiteY4" fmla="*/ 1417320 h 6858000"/>
              <a:gd name="connsiteX5" fmla="*/ 1861124 w 9222044"/>
              <a:gd name="connsiteY5" fmla="*/ 1417320 h 6858000"/>
              <a:gd name="connsiteX6" fmla="*/ 413722 w 9222044"/>
              <a:gd name="connsiteY6" fmla="*/ 0 h 6858000"/>
              <a:gd name="connsiteX0" fmla="*/ 383332 w 9191654"/>
              <a:gd name="connsiteY0" fmla="*/ 0 h 6858000"/>
              <a:gd name="connsiteX1" fmla="*/ 9191654 w 9191654"/>
              <a:gd name="connsiteY1" fmla="*/ 0 h 6858000"/>
              <a:gd name="connsiteX2" fmla="*/ 9191654 w 9191654"/>
              <a:gd name="connsiteY2" fmla="*/ 6858000 h 6858000"/>
              <a:gd name="connsiteX3" fmla="*/ 383332 w 9191654"/>
              <a:gd name="connsiteY3" fmla="*/ 6858000 h 6858000"/>
              <a:gd name="connsiteX4" fmla="*/ 382934 w 9191654"/>
              <a:gd name="connsiteY4" fmla="*/ 1417320 h 6858000"/>
              <a:gd name="connsiteX5" fmla="*/ 1830734 w 9191654"/>
              <a:gd name="connsiteY5" fmla="*/ 1417320 h 6858000"/>
              <a:gd name="connsiteX6" fmla="*/ 1823114 w 9191654"/>
              <a:gd name="connsiteY6" fmla="*/ 822960 h 6858000"/>
              <a:gd name="connsiteX7" fmla="*/ 383332 w 9191654"/>
              <a:gd name="connsiteY7" fmla="*/ 0 h 6858000"/>
              <a:gd name="connsiteX0" fmla="*/ 383332 w 9191654"/>
              <a:gd name="connsiteY0" fmla="*/ 0 h 6858000"/>
              <a:gd name="connsiteX1" fmla="*/ 9191654 w 9191654"/>
              <a:gd name="connsiteY1" fmla="*/ 0 h 6858000"/>
              <a:gd name="connsiteX2" fmla="*/ 9191654 w 9191654"/>
              <a:gd name="connsiteY2" fmla="*/ 6858000 h 6858000"/>
              <a:gd name="connsiteX3" fmla="*/ 383332 w 9191654"/>
              <a:gd name="connsiteY3" fmla="*/ 6858000 h 6858000"/>
              <a:gd name="connsiteX4" fmla="*/ 382934 w 9191654"/>
              <a:gd name="connsiteY4" fmla="*/ 1417320 h 6858000"/>
              <a:gd name="connsiteX5" fmla="*/ 1830734 w 9191654"/>
              <a:gd name="connsiteY5" fmla="*/ 1417320 h 6858000"/>
              <a:gd name="connsiteX6" fmla="*/ 1823114 w 9191654"/>
              <a:gd name="connsiteY6" fmla="*/ 822960 h 6858000"/>
              <a:gd name="connsiteX7" fmla="*/ 383332 w 9191654"/>
              <a:gd name="connsiteY7" fmla="*/ 0 h 6858000"/>
              <a:gd name="connsiteX0" fmla="*/ 383332 w 9191654"/>
              <a:gd name="connsiteY0" fmla="*/ 0 h 6858000"/>
              <a:gd name="connsiteX1" fmla="*/ 9191654 w 9191654"/>
              <a:gd name="connsiteY1" fmla="*/ 0 h 6858000"/>
              <a:gd name="connsiteX2" fmla="*/ 9191654 w 9191654"/>
              <a:gd name="connsiteY2" fmla="*/ 6858000 h 6858000"/>
              <a:gd name="connsiteX3" fmla="*/ 383332 w 9191654"/>
              <a:gd name="connsiteY3" fmla="*/ 6858000 h 6858000"/>
              <a:gd name="connsiteX4" fmla="*/ 382934 w 9191654"/>
              <a:gd name="connsiteY4" fmla="*/ 1417320 h 6858000"/>
              <a:gd name="connsiteX5" fmla="*/ 1830734 w 9191654"/>
              <a:gd name="connsiteY5" fmla="*/ 1417320 h 6858000"/>
              <a:gd name="connsiteX6" fmla="*/ 1823114 w 9191654"/>
              <a:gd name="connsiteY6" fmla="*/ 822960 h 6858000"/>
              <a:gd name="connsiteX7" fmla="*/ 383332 w 9191654"/>
              <a:gd name="connsiteY7" fmla="*/ 0 h 6858000"/>
              <a:gd name="connsiteX0" fmla="*/ 685684 w 9494006"/>
              <a:gd name="connsiteY0" fmla="*/ 0 h 6858000"/>
              <a:gd name="connsiteX1" fmla="*/ 9494006 w 9494006"/>
              <a:gd name="connsiteY1" fmla="*/ 0 h 6858000"/>
              <a:gd name="connsiteX2" fmla="*/ 9494006 w 9494006"/>
              <a:gd name="connsiteY2" fmla="*/ 6858000 h 6858000"/>
              <a:gd name="connsiteX3" fmla="*/ 685684 w 9494006"/>
              <a:gd name="connsiteY3" fmla="*/ 6858000 h 6858000"/>
              <a:gd name="connsiteX4" fmla="*/ 685286 w 9494006"/>
              <a:gd name="connsiteY4" fmla="*/ 1417320 h 6858000"/>
              <a:gd name="connsiteX5" fmla="*/ 2133086 w 9494006"/>
              <a:gd name="connsiteY5" fmla="*/ 1417320 h 6858000"/>
              <a:gd name="connsiteX6" fmla="*/ 2125466 w 9494006"/>
              <a:gd name="connsiteY6" fmla="*/ 822960 h 6858000"/>
              <a:gd name="connsiteX7" fmla="*/ 692906 w 9494006"/>
              <a:gd name="connsiteY7" fmla="*/ 822960 h 6858000"/>
              <a:gd name="connsiteX8" fmla="*/ 685684 w 9494006"/>
              <a:gd name="connsiteY8" fmla="*/ 0 h 6858000"/>
              <a:gd name="connsiteX0" fmla="*/ 685684 w 9494006"/>
              <a:gd name="connsiteY0" fmla="*/ 0 h 6858000"/>
              <a:gd name="connsiteX1" fmla="*/ 9494006 w 9494006"/>
              <a:gd name="connsiteY1" fmla="*/ 0 h 6858000"/>
              <a:gd name="connsiteX2" fmla="*/ 9494006 w 9494006"/>
              <a:gd name="connsiteY2" fmla="*/ 6858000 h 6858000"/>
              <a:gd name="connsiteX3" fmla="*/ 685684 w 9494006"/>
              <a:gd name="connsiteY3" fmla="*/ 6858000 h 6858000"/>
              <a:gd name="connsiteX4" fmla="*/ 685286 w 9494006"/>
              <a:gd name="connsiteY4" fmla="*/ 1417320 h 6858000"/>
              <a:gd name="connsiteX5" fmla="*/ 2133086 w 9494006"/>
              <a:gd name="connsiteY5" fmla="*/ 1417320 h 6858000"/>
              <a:gd name="connsiteX6" fmla="*/ 2125466 w 9494006"/>
              <a:gd name="connsiteY6" fmla="*/ 822960 h 6858000"/>
              <a:gd name="connsiteX7" fmla="*/ 692906 w 9494006"/>
              <a:gd name="connsiteY7" fmla="*/ 822960 h 6858000"/>
              <a:gd name="connsiteX8" fmla="*/ 685684 w 9494006"/>
              <a:gd name="connsiteY8" fmla="*/ 0 h 6858000"/>
              <a:gd name="connsiteX0" fmla="*/ 685684 w 9494006"/>
              <a:gd name="connsiteY0" fmla="*/ 0 h 6858000"/>
              <a:gd name="connsiteX1" fmla="*/ 9494006 w 9494006"/>
              <a:gd name="connsiteY1" fmla="*/ 0 h 6858000"/>
              <a:gd name="connsiteX2" fmla="*/ 9494006 w 9494006"/>
              <a:gd name="connsiteY2" fmla="*/ 6858000 h 6858000"/>
              <a:gd name="connsiteX3" fmla="*/ 685684 w 9494006"/>
              <a:gd name="connsiteY3" fmla="*/ 6858000 h 6858000"/>
              <a:gd name="connsiteX4" fmla="*/ 685286 w 9494006"/>
              <a:gd name="connsiteY4" fmla="*/ 1417320 h 6858000"/>
              <a:gd name="connsiteX5" fmla="*/ 2133086 w 9494006"/>
              <a:gd name="connsiteY5" fmla="*/ 1417320 h 6858000"/>
              <a:gd name="connsiteX6" fmla="*/ 2125466 w 9494006"/>
              <a:gd name="connsiteY6" fmla="*/ 822960 h 6858000"/>
              <a:gd name="connsiteX7" fmla="*/ 692906 w 9494006"/>
              <a:gd name="connsiteY7" fmla="*/ 822960 h 6858000"/>
              <a:gd name="connsiteX8" fmla="*/ 685684 w 9494006"/>
              <a:gd name="connsiteY8" fmla="*/ 0 h 6858000"/>
              <a:gd name="connsiteX0" fmla="*/ 101918 w 8910240"/>
              <a:gd name="connsiteY0" fmla="*/ 0 h 6858000"/>
              <a:gd name="connsiteX1" fmla="*/ 8910240 w 8910240"/>
              <a:gd name="connsiteY1" fmla="*/ 0 h 6858000"/>
              <a:gd name="connsiteX2" fmla="*/ 8910240 w 8910240"/>
              <a:gd name="connsiteY2" fmla="*/ 6858000 h 6858000"/>
              <a:gd name="connsiteX3" fmla="*/ 101918 w 8910240"/>
              <a:gd name="connsiteY3" fmla="*/ 6858000 h 6858000"/>
              <a:gd name="connsiteX4" fmla="*/ 101520 w 8910240"/>
              <a:gd name="connsiteY4" fmla="*/ 1417320 h 6858000"/>
              <a:gd name="connsiteX5" fmla="*/ 1549320 w 8910240"/>
              <a:gd name="connsiteY5" fmla="*/ 1417320 h 6858000"/>
              <a:gd name="connsiteX6" fmla="*/ 1541700 w 8910240"/>
              <a:gd name="connsiteY6" fmla="*/ 822960 h 6858000"/>
              <a:gd name="connsiteX7" fmla="*/ 109140 w 8910240"/>
              <a:gd name="connsiteY7" fmla="*/ 822960 h 6858000"/>
              <a:gd name="connsiteX8" fmla="*/ 101918 w 8910240"/>
              <a:gd name="connsiteY8" fmla="*/ 0 h 6858000"/>
              <a:gd name="connsiteX0" fmla="*/ 607 w 8808929"/>
              <a:gd name="connsiteY0" fmla="*/ 0 h 6858000"/>
              <a:gd name="connsiteX1" fmla="*/ 8808929 w 8808929"/>
              <a:gd name="connsiteY1" fmla="*/ 0 h 6858000"/>
              <a:gd name="connsiteX2" fmla="*/ 8808929 w 8808929"/>
              <a:gd name="connsiteY2" fmla="*/ 6858000 h 6858000"/>
              <a:gd name="connsiteX3" fmla="*/ 607 w 8808929"/>
              <a:gd name="connsiteY3" fmla="*/ 6858000 h 6858000"/>
              <a:gd name="connsiteX4" fmla="*/ 209 w 8808929"/>
              <a:gd name="connsiteY4" fmla="*/ 1417320 h 6858000"/>
              <a:gd name="connsiteX5" fmla="*/ 1448009 w 8808929"/>
              <a:gd name="connsiteY5" fmla="*/ 1417320 h 6858000"/>
              <a:gd name="connsiteX6" fmla="*/ 1440389 w 8808929"/>
              <a:gd name="connsiteY6" fmla="*/ 822960 h 6858000"/>
              <a:gd name="connsiteX7" fmla="*/ 7829 w 8808929"/>
              <a:gd name="connsiteY7" fmla="*/ 822960 h 6858000"/>
              <a:gd name="connsiteX8" fmla="*/ 607 w 8808929"/>
              <a:gd name="connsiteY8" fmla="*/ 0 h 6858000"/>
              <a:gd name="connsiteX0" fmla="*/ 607 w 8808929"/>
              <a:gd name="connsiteY0" fmla="*/ 0 h 6858000"/>
              <a:gd name="connsiteX1" fmla="*/ 8808929 w 8808929"/>
              <a:gd name="connsiteY1" fmla="*/ 0 h 6858000"/>
              <a:gd name="connsiteX2" fmla="*/ 3366072 w 8808929"/>
              <a:gd name="connsiteY2" fmla="*/ 6858000 h 6858000"/>
              <a:gd name="connsiteX3" fmla="*/ 607 w 8808929"/>
              <a:gd name="connsiteY3" fmla="*/ 6858000 h 6858000"/>
              <a:gd name="connsiteX4" fmla="*/ 209 w 8808929"/>
              <a:gd name="connsiteY4" fmla="*/ 1417320 h 6858000"/>
              <a:gd name="connsiteX5" fmla="*/ 1448009 w 8808929"/>
              <a:gd name="connsiteY5" fmla="*/ 1417320 h 6858000"/>
              <a:gd name="connsiteX6" fmla="*/ 1440389 w 8808929"/>
              <a:gd name="connsiteY6" fmla="*/ 822960 h 6858000"/>
              <a:gd name="connsiteX7" fmla="*/ 7829 w 8808929"/>
              <a:gd name="connsiteY7" fmla="*/ 822960 h 6858000"/>
              <a:gd name="connsiteX8" fmla="*/ 607 w 8808929"/>
              <a:gd name="connsiteY8" fmla="*/ 0 h 6858000"/>
              <a:gd name="connsiteX0" fmla="*/ 607 w 3376958"/>
              <a:gd name="connsiteY0" fmla="*/ 0 h 6858000"/>
              <a:gd name="connsiteX1" fmla="*/ 3376958 w 3376958"/>
              <a:gd name="connsiteY1" fmla="*/ 0 h 6858000"/>
              <a:gd name="connsiteX2" fmla="*/ 3366072 w 3376958"/>
              <a:gd name="connsiteY2" fmla="*/ 6858000 h 6858000"/>
              <a:gd name="connsiteX3" fmla="*/ 607 w 3376958"/>
              <a:gd name="connsiteY3" fmla="*/ 6858000 h 6858000"/>
              <a:gd name="connsiteX4" fmla="*/ 209 w 3376958"/>
              <a:gd name="connsiteY4" fmla="*/ 1417320 h 6858000"/>
              <a:gd name="connsiteX5" fmla="*/ 1448009 w 3376958"/>
              <a:gd name="connsiteY5" fmla="*/ 1417320 h 6858000"/>
              <a:gd name="connsiteX6" fmla="*/ 1440389 w 3376958"/>
              <a:gd name="connsiteY6" fmla="*/ 822960 h 6858000"/>
              <a:gd name="connsiteX7" fmla="*/ 7829 w 3376958"/>
              <a:gd name="connsiteY7" fmla="*/ 822960 h 6858000"/>
              <a:gd name="connsiteX8" fmla="*/ 607 w 337695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76958" h="6858000">
                <a:moveTo>
                  <a:pt x="607" y="0"/>
                </a:moveTo>
                <a:lnTo>
                  <a:pt x="3376958" y="0"/>
                </a:lnTo>
                <a:cubicBezTo>
                  <a:pt x="3373329" y="2286000"/>
                  <a:pt x="3369701" y="4572000"/>
                  <a:pt x="3366072" y="6858000"/>
                </a:cubicBezTo>
                <a:lnTo>
                  <a:pt x="607" y="6858000"/>
                </a:lnTo>
                <a:cubicBezTo>
                  <a:pt x="474" y="5044440"/>
                  <a:pt x="342" y="3230880"/>
                  <a:pt x="209" y="1417320"/>
                </a:cubicBezTo>
                <a:cubicBezTo>
                  <a:pt x="-1127" y="1400810"/>
                  <a:pt x="1470803" y="1409700"/>
                  <a:pt x="1448009" y="1417320"/>
                </a:cubicBezTo>
                <a:cubicBezTo>
                  <a:pt x="1444199" y="1253490"/>
                  <a:pt x="1453023" y="1028700"/>
                  <a:pt x="1440389" y="822960"/>
                </a:cubicBezTo>
                <a:lnTo>
                  <a:pt x="7829" y="822960"/>
                </a:lnTo>
                <a:cubicBezTo>
                  <a:pt x="4085" y="533400"/>
                  <a:pt x="-1933" y="316230"/>
                  <a:pt x="607" y="0"/>
                </a:cubicBezTo>
                <a:close/>
              </a:path>
            </a:pathLst>
          </a:cu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Tree>
    <p:extLst>
      <p:ext uri="{BB962C8B-B14F-4D97-AF65-F5344CB8AC3E}">
        <p14:creationId xmlns:p14="http://schemas.microsoft.com/office/powerpoint/2010/main" val="8607590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6"/>
</p:tagLst>
</file>

<file path=ppt/tags/tag101.xml><?xml version="1.0" encoding="utf-8"?>
<p:tagLst xmlns:a="http://schemas.openxmlformats.org/drawingml/2006/main" xmlns:r="http://schemas.openxmlformats.org/officeDocument/2006/relationships" xmlns:p="http://schemas.openxmlformats.org/presentationml/2006/main">
  <p:tag name="NUM" val="7"/>
</p:tagLst>
</file>

<file path=ppt/tags/tag102.xml><?xml version="1.0" encoding="utf-8"?>
<p:tagLst xmlns:a="http://schemas.openxmlformats.org/drawingml/2006/main" xmlns:r="http://schemas.openxmlformats.org/officeDocument/2006/relationships" xmlns:p="http://schemas.openxmlformats.org/presentationml/2006/main">
  <p:tag name="NUM" val="8"/>
</p:tagLst>
</file>

<file path=ppt/tags/tag103.xml><?xml version="1.0" encoding="utf-8"?>
<p:tagLst xmlns:a="http://schemas.openxmlformats.org/drawingml/2006/main" xmlns:r="http://schemas.openxmlformats.org/officeDocument/2006/relationships" xmlns:p="http://schemas.openxmlformats.org/presentationml/2006/main">
  <p:tag name="NUM" val="9"/>
</p:tagLst>
</file>

<file path=ppt/tags/tag104.xml><?xml version="1.0" encoding="utf-8"?>
<p:tagLst xmlns:a="http://schemas.openxmlformats.org/drawingml/2006/main" xmlns:r="http://schemas.openxmlformats.org/officeDocument/2006/relationships" xmlns:p="http://schemas.openxmlformats.org/presentationml/2006/main">
  <p:tag name="NUM" val="10"/>
</p:tagLst>
</file>

<file path=ppt/tags/tag105.xml><?xml version="1.0" encoding="utf-8"?>
<p:tagLst xmlns:a="http://schemas.openxmlformats.org/drawingml/2006/main" xmlns:r="http://schemas.openxmlformats.org/officeDocument/2006/relationships" xmlns:p="http://schemas.openxmlformats.org/presentationml/2006/main">
  <p:tag name="NUM" val="11"/>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10.xml><?xml version="1.0" encoding="utf-8"?>
<p:tagLst xmlns:a="http://schemas.openxmlformats.org/drawingml/2006/main" xmlns:r="http://schemas.openxmlformats.org/officeDocument/2006/relationships" xmlns:p="http://schemas.openxmlformats.org/presentationml/2006/main">
  <p:tag name="NUM" val="5"/>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6"/>
</p:tagLst>
</file>

<file path=ppt/tags/tag18.xml><?xml version="1.0" encoding="utf-8"?>
<p:tagLst xmlns:a="http://schemas.openxmlformats.org/drawingml/2006/main" xmlns:r="http://schemas.openxmlformats.org/officeDocument/2006/relationships" xmlns:p="http://schemas.openxmlformats.org/presentationml/2006/main">
  <p:tag name="NUM" val="7"/>
</p:tagLst>
</file>

<file path=ppt/tags/tag19.xml><?xml version="1.0" encoding="utf-8"?>
<p:tagLst xmlns:a="http://schemas.openxmlformats.org/drawingml/2006/main" xmlns:r="http://schemas.openxmlformats.org/officeDocument/2006/relationships" xmlns:p="http://schemas.openxmlformats.org/presentationml/2006/main">
  <p:tag name="NUM" val="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1"/>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5"/>
</p:tagLst>
</file>

<file path=ppt/tags/tag36.xml><?xml version="1.0" encoding="utf-8"?>
<p:tagLst xmlns:a="http://schemas.openxmlformats.org/drawingml/2006/main" xmlns:r="http://schemas.openxmlformats.org/officeDocument/2006/relationships" xmlns:p="http://schemas.openxmlformats.org/presentationml/2006/main">
  <p:tag name="NUM" val="6"/>
</p:tagLst>
</file>

<file path=ppt/tags/tag37.xml><?xml version="1.0" encoding="utf-8"?>
<p:tagLst xmlns:a="http://schemas.openxmlformats.org/drawingml/2006/main" xmlns:r="http://schemas.openxmlformats.org/officeDocument/2006/relationships" xmlns:p="http://schemas.openxmlformats.org/presentationml/2006/main">
  <p:tag name="NUM" val="7"/>
</p:tagLst>
</file>

<file path=ppt/tags/tag38.xml><?xml version="1.0" encoding="utf-8"?>
<p:tagLst xmlns:a="http://schemas.openxmlformats.org/drawingml/2006/main" xmlns:r="http://schemas.openxmlformats.org/officeDocument/2006/relationships" xmlns:p="http://schemas.openxmlformats.org/presentationml/2006/main">
  <p:tag name="NUM" val="8"/>
</p:tagLst>
</file>

<file path=ppt/tags/tag39.xml><?xml version="1.0" encoding="utf-8"?>
<p:tagLst xmlns:a="http://schemas.openxmlformats.org/drawingml/2006/main" xmlns:r="http://schemas.openxmlformats.org/officeDocument/2006/relationships" xmlns:p="http://schemas.openxmlformats.org/presentationml/2006/main">
  <p:tag name="NUM" val="9"/>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0"/>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7"/>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8"/>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3"/>
</p:tagLst>
</file>

<file path=ppt/tags/tag69.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5"/>
</p:tagLst>
</file>

<file path=ppt/tags/tag71.xml><?xml version="1.0" encoding="utf-8"?>
<p:tagLst xmlns:a="http://schemas.openxmlformats.org/drawingml/2006/main" xmlns:r="http://schemas.openxmlformats.org/officeDocument/2006/relationships" xmlns:p="http://schemas.openxmlformats.org/presentationml/2006/main">
  <p:tag name="NUM" val="6"/>
</p:tagLst>
</file>

<file path=ppt/tags/tag72.xml><?xml version="1.0" encoding="utf-8"?>
<p:tagLst xmlns:a="http://schemas.openxmlformats.org/drawingml/2006/main" xmlns:r="http://schemas.openxmlformats.org/officeDocument/2006/relationships" xmlns:p="http://schemas.openxmlformats.org/presentationml/2006/main">
  <p:tag name="NUM" val="7"/>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5"/>
</p:tagLst>
</file>

<file path=ppt/tags/tag78.xml><?xml version="1.0" encoding="utf-8"?>
<p:tagLst xmlns:a="http://schemas.openxmlformats.org/drawingml/2006/main" xmlns:r="http://schemas.openxmlformats.org/officeDocument/2006/relationships" xmlns:p="http://schemas.openxmlformats.org/presentationml/2006/main">
  <p:tag name="NUM" val="6"/>
</p:tagLst>
</file>

<file path=ppt/tags/tag79.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8"/>
</p:tagLst>
</file>

<file path=ppt/tags/tag81.xml><?xml version="1.0" encoding="utf-8"?>
<p:tagLst xmlns:a="http://schemas.openxmlformats.org/drawingml/2006/main" xmlns:r="http://schemas.openxmlformats.org/officeDocument/2006/relationships" xmlns:p="http://schemas.openxmlformats.org/presentationml/2006/main">
  <p:tag name="NUM" val="9"/>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9"/>
</p:tagLst>
</file>

<file path=ppt/tags/tag91.xml><?xml version="1.0" encoding="utf-8"?>
<p:tagLst xmlns:a="http://schemas.openxmlformats.org/drawingml/2006/main" xmlns:r="http://schemas.openxmlformats.org/officeDocument/2006/relationships" xmlns:p="http://schemas.openxmlformats.org/presentationml/2006/main">
  <p:tag name="NUM" val="10"/>
</p:tagLst>
</file>

<file path=ppt/tags/tag92.xml><?xml version="1.0" encoding="utf-8"?>
<p:tagLst xmlns:a="http://schemas.openxmlformats.org/drawingml/2006/main" xmlns:r="http://schemas.openxmlformats.org/officeDocument/2006/relationships" xmlns:p="http://schemas.openxmlformats.org/presentationml/2006/main">
  <p:tag name="NUM" val="11"/>
</p:tagLst>
</file>

<file path=ppt/tags/tag93.xml><?xml version="1.0" encoding="utf-8"?>
<p:tagLst xmlns:a="http://schemas.openxmlformats.org/drawingml/2006/main" xmlns:r="http://schemas.openxmlformats.org/officeDocument/2006/relationships" xmlns:p="http://schemas.openxmlformats.org/presentationml/2006/main">
  <p:tag name="NUM" val="12"/>
</p:tagLst>
</file>

<file path=ppt/tags/tag94.xml><?xml version="1.0" encoding="utf-8"?>
<p:tagLst xmlns:a="http://schemas.openxmlformats.org/drawingml/2006/main" xmlns:r="http://schemas.openxmlformats.org/officeDocument/2006/relationships" xmlns:p="http://schemas.openxmlformats.org/presentationml/2006/main">
  <p:tag name="NUM" val="13"/>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4"/>
</p:tagLst>
</file>

<file path=ppt/tags/tag9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Thème Office">
  <a:themeElements>
    <a:clrScheme name="Custom 19">
      <a:dk1>
        <a:sysClr val="windowText" lastClr="000000"/>
      </a:dk1>
      <a:lt1>
        <a:sysClr val="window" lastClr="FFFFFF"/>
      </a:lt1>
      <a:dk2>
        <a:srgbClr val="44546A"/>
      </a:dk2>
      <a:lt2>
        <a:srgbClr val="E7E6E6"/>
      </a:lt2>
      <a:accent1>
        <a:srgbClr val="B4D0E9"/>
      </a:accent1>
      <a:accent2>
        <a:srgbClr val="476977"/>
      </a:accent2>
      <a:accent3>
        <a:srgbClr val="79BBE9"/>
      </a:accent3>
      <a:accent4>
        <a:srgbClr val="6B8043"/>
      </a:accent4>
      <a:accent5>
        <a:srgbClr val="9ACF21"/>
      </a:accent5>
      <a:accent6>
        <a:srgbClr val="CFDCA5"/>
      </a:accent6>
      <a:hlink>
        <a:srgbClr val="0563C1"/>
      </a:hlink>
      <a:folHlink>
        <a:srgbClr val="954F72"/>
      </a:folHlink>
    </a:clrScheme>
    <a:fontScheme name="Custom 26">
      <a:majorFont>
        <a:latin typeface="Tenorite Bold"/>
        <a:ea typeface=""/>
        <a:cs typeface=""/>
      </a:majorFont>
      <a:minorFont>
        <a:latin typeface="Tenorite "/>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3327446_TF16411175_Win32" id="{18D25880-E624-45E7-9D02-DE2522752218}" vid="{1B2996FE-1689-4356-8217-D31ED87A78F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1B15C2-B622-4464-872A-FFB13E3A35CE}">
  <ds:schemaRefs>
    <ds:schemaRef ds:uri="http://schemas.microsoft.com/sharepoint/v3/contenttype/forms"/>
  </ds:schemaRefs>
</ds:datastoreItem>
</file>

<file path=customXml/itemProps2.xml><?xml version="1.0" encoding="utf-8"?>
<ds:datastoreItem xmlns:ds="http://schemas.openxmlformats.org/officeDocument/2006/customXml" ds:itemID="{0E439292-23DE-4FBC-B000-AFED89AC64F3}">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065F1115-A9D1-4ADF-878E-8B9CEB1416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{41774487-194E-4B8B-93F9-BD7857E04A52}tf16411175_win32</Template>
  <TotalTime>344</TotalTime>
  <Words>1554</Words>
  <Application>Microsoft Office PowerPoint</Application>
  <PresentationFormat>Grand écran</PresentationFormat>
  <Paragraphs>199</Paragraphs>
  <Slides>14</Slides>
  <Notes>14</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14</vt:i4>
      </vt:variant>
    </vt:vector>
  </HeadingPairs>
  <TitlesOfParts>
    <vt:vector size="28" baseType="lpstr">
      <vt:lpstr>Amasis MT Pro Black</vt:lpstr>
      <vt:lpstr>Amasis MT Pro Light</vt:lpstr>
      <vt:lpstr>Amasis MT Pro Medium</vt:lpstr>
      <vt:lpstr>Arial</vt:lpstr>
      <vt:lpstr>Baskerville Old Face</vt:lpstr>
      <vt:lpstr>Bradley Hand ITC</vt:lpstr>
      <vt:lpstr>Calibri</vt:lpstr>
      <vt:lpstr>Century Schoolbook</vt:lpstr>
      <vt:lpstr>Corbel</vt:lpstr>
      <vt:lpstr>Courier New</vt:lpstr>
      <vt:lpstr>Tenorite </vt:lpstr>
      <vt:lpstr>Tenorite Bold</vt:lpstr>
      <vt:lpstr>Wingdings</vt:lpstr>
      <vt:lpstr>Thème Office</vt:lpstr>
      <vt:lpstr>Tout savoir sur la  collecte des matières  putrescibles </vt:lpstr>
      <vt:lpstr>MOT DE BIENVENUE</vt:lpstr>
      <vt:lpstr>Objectifs de la rencontre</vt:lpstr>
      <vt:lpstr>Expliquer pourquoi une telle collecte </vt:lpstr>
      <vt:lpstr>Expliquer pourquoi une telle collecte </vt:lpstr>
      <vt:lpstr>Logistique de collecte</vt:lpstr>
      <vt:lpstr>MATIÈRES ACCEPTÉES</vt:lpstr>
      <vt:lpstr>MATIÈRES refusées</vt:lpstr>
      <vt:lpstr>ÇA MANGE QUOI UN BAC BRUN</vt:lpstr>
      <vt:lpstr>COMMENT PLACER LES MATIÈRES DANS LE BAC ?</vt:lpstr>
      <vt:lpstr>TRUCS ET ASTUCES </vt:lpstr>
      <vt:lpstr>Présentation PowerPoint</vt:lpstr>
      <vt:lpstr>À QUI APPARTIENNENT LES BACS ?</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Tout savoir sur la  collecte des matières  putrescibles</dc:title>
  <dc:creator>DG</dc:creator>
  <cp:lastModifiedBy>Alex Simoneau</cp:lastModifiedBy>
  <cp:revision>2</cp:revision>
  <dcterms:created xsi:type="dcterms:W3CDTF">2024-04-22T15:08:14Z</dcterms:created>
  <dcterms:modified xsi:type="dcterms:W3CDTF">2024-04-30T15:30:16Z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